
<file path=[Content_Types].xml><?xml version="1.0" encoding="utf-8"?>
<Types xmlns="http://schemas.openxmlformats.org/package/2006/content-types">
  <Default Extension="bin" ContentType="audio/unknown"/>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theme/theme6.xml" ContentType="application/vnd.openxmlformats-officedocument.theme+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embeddings/oleObject1.bin" ContentType="application/vnd.openxmlformats-officedocument.oleObject"/>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7" r:id="rId1"/>
    <p:sldMasterId id="2147483729" r:id="rId2"/>
    <p:sldMasterId id="2147483743" r:id="rId3"/>
    <p:sldMasterId id="2147483747" r:id="rId4"/>
    <p:sldMasterId id="2147483757" r:id="rId5"/>
    <p:sldMasterId id="2147483759" r:id="rId6"/>
    <p:sldMasterId id="2147483765" r:id="rId7"/>
  </p:sldMasterIdLst>
  <p:notesMasterIdLst>
    <p:notesMasterId r:id="rId40"/>
  </p:notesMasterIdLst>
  <p:sldIdLst>
    <p:sldId id="395" r:id="rId8"/>
    <p:sldId id="365" r:id="rId9"/>
    <p:sldId id="397" r:id="rId10"/>
    <p:sldId id="282" r:id="rId11"/>
    <p:sldId id="373" r:id="rId12"/>
    <p:sldId id="394" r:id="rId13"/>
    <p:sldId id="371" r:id="rId14"/>
    <p:sldId id="372" r:id="rId15"/>
    <p:sldId id="363" r:id="rId16"/>
    <p:sldId id="398" r:id="rId17"/>
    <p:sldId id="375" r:id="rId18"/>
    <p:sldId id="399" r:id="rId19"/>
    <p:sldId id="400" r:id="rId20"/>
    <p:sldId id="401" r:id="rId21"/>
    <p:sldId id="330" r:id="rId22"/>
    <p:sldId id="407" r:id="rId23"/>
    <p:sldId id="408" r:id="rId24"/>
    <p:sldId id="410" r:id="rId25"/>
    <p:sldId id="409" r:id="rId26"/>
    <p:sldId id="380" r:id="rId27"/>
    <p:sldId id="406" r:id="rId28"/>
    <p:sldId id="364" r:id="rId29"/>
    <p:sldId id="393" r:id="rId30"/>
    <p:sldId id="402" r:id="rId31"/>
    <p:sldId id="378" r:id="rId32"/>
    <p:sldId id="403" r:id="rId33"/>
    <p:sldId id="404" r:id="rId34"/>
    <p:sldId id="366" r:id="rId35"/>
    <p:sldId id="405" r:id="rId36"/>
    <p:sldId id="348" r:id="rId37"/>
    <p:sldId id="350" r:id="rId38"/>
    <p:sldId id="327" r:id="rId39"/>
  </p:sldIdLst>
  <p:sldSz cx="9144000" cy="6858000" type="screen4x3"/>
  <p:notesSz cx="6858000" cy="9144000"/>
  <p:defaultTextStyle>
    <a:defPPr>
      <a:defRPr lang="ar-EG"/>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00"/>
    <a:srgbClr val="FFFF00"/>
    <a:srgbClr val="FF0000"/>
    <a:srgbClr val="993300"/>
    <a:srgbClr val="D60093"/>
    <a:srgbClr val="00FFFF"/>
    <a:srgbClr val="6600CC"/>
    <a:srgbClr val="08080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14" autoAdjust="0"/>
    <p:restoredTop sz="94699" autoAdjust="0"/>
  </p:normalViewPr>
  <p:slideViewPr>
    <p:cSldViewPr>
      <p:cViewPr varScale="1">
        <p:scale>
          <a:sx n="87" d="100"/>
          <a:sy n="87" d="100"/>
        </p:scale>
        <p:origin x="1056"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62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3" Type="http://schemas.openxmlformats.org/officeDocument/2006/relationships/slideMaster" Target="slideMasters/slideMaster3.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392387-2B6E-46CF-8C76-199B816C8F01}" type="doc">
      <dgm:prSet loTypeId="urn:microsoft.com/office/officeart/2005/8/layout/orgChart1" loCatId="hierarchy" qsTypeId="urn:microsoft.com/office/officeart/2005/8/quickstyle/simple1" qsCatId="simple" csTypeId="urn:microsoft.com/office/officeart/2005/8/colors/accent1_2" csCatId="accent1" phldr="1"/>
      <dgm:spPr/>
    </dgm:pt>
    <dgm:pt modelId="{7762D715-C0A0-47F7-B2AA-16E123DF54C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b="1" i="0" u="none" strike="noStrike" cap="none" normalizeH="0" baseline="0" dirty="0" smtClean="0">
              <a:ln>
                <a:noFill/>
              </a:ln>
              <a:solidFill>
                <a:srgbClr val="FFFF00"/>
              </a:solidFill>
              <a:effectLst/>
              <a:latin typeface="Arial" charset="0"/>
              <a:cs typeface="Arial" charset="0"/>
            </a:rPr>
            <a:t>م</a:t>
          </a:r>
          <a:r>
            <a:rPr kumimoji="0" lang="ar-DZ" b="1" i="0" u="none" strike="noStrike" cap="none" normalizeH="0" baseline="0" dirty="0" err="1" smtClean="0">
              <a:ln>
                <a:noFill/>
              </a:ln>
              <a:solidFill>
                <a:srgbClr val="FFFF00"/>
              </a:solidFill>
              <a:effectLst/>
              <a:latin typeface="Arial" charset="0"/>
              <a:cs typeface="Arial" charset="0"/>
            </a:rPr>
            <a:t>وضوعات</a:t>
          </a:r>
          <a:r>
            <a:rPr kumimoji="0" lang="ar-DZ" b="1" i="0" u="none" strike="noStrike" cap="none" normalizeH="0" baseline="0" dirty="0" smtClean="0">
              <a:ln>
                <a:noFill/>
              </a:ln>
              <a:solidFill>
                <a:srgbClr val="FFFF00"/>
              </a:solidFill>
              <a:effectLst/>
              <a:latin typeface="Arial" charset="0"/>
              <a:cs typeface="Arial" charset="0"/>
            </a:rPr>
            <a:t> الفلسفة</a:t>
          </a:r>
          <a:endParaRPr kumimoji="0" lang="fr-FR" b="1" i="0" u="none" strike="noStrike" cap="none" normalizeH="0" baseline="0" dirty="0" smtClean="0">
            <a:ln>
              <a:noFill/>
            </a:ln>
            <a:solidFill>
              <a:srgbClr val="FFFF00"/>
            </a:solidFill>
            <a:effectLst/>
            <a:latin typeface="Arial" charset="0"/>
            <a:cs typeface="Arial" charset="0"/>
          </a:endParaRPr>
        </a:p>
      </dgm:t>
    </dgm:pt>
    <dgm:pt modelId="{2164678E-C5DC-40C6-B139-5599C42C5170}" type="parTrans" cxnId="{E031E72B-A580-46E6-9481-D5C76BA66E02}">
      <dgm:prSet/>
      <dgm:spPr/>
      <dgm:t>
        <a:bodyPr/>
        <a:lstStyle/>
        <a:p>
          <a:endParaRPr lang="fr-FR"/>
        </a:p>
      </dgm:t>
    </dgm:pt>
    <dgm:pt modelId="{E10E5766-DE02-40C8-84BA-E2F9654F8D81}" type="sibTrans" cxnId="{E031E72B-A580-46E6-9481-D5C76BA66E02}">
      <dgm:prSet/>
      <dgm:spPr/>
      <dgm:t>
        <a:bodyPr/>
        <a:lstStyle/>
        <a:p>
          <a:endParaRPr lang="fr-FR"/>
        </a:p>
      </dgm:t>
    </dgm:pt>
    <dgm:pt modelId="{88E8A714-E12C-4F32-AA7A-A4F96A21F0A7}">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000" b="1" i="0" u="none" strike="noStrike" cap="none" normalizeH="0" baseline="0" dirty="0" smtClean="0">
              <a:ln>
                <a:noFill/>
              </a:ln>
              <a:solidFill>
                <a:schemeClr val="tx1"/>
              </a:solidFill>
              <a:effectLst/>
              <a:latin typeface="Arial" charset="0"/>
              <a:cs typeface="Arial" charset="0"/>
            </a:rPr>
            <a:t>نظرية الوجود</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charset="0"/>
              <a:cs typeface="Arial" charset="0"/>
            </a:rPr>
            <a:t>anthologie</a:t>
          </a:r>
        </a:p>
      </dgm:t>
    </dgm:pt>
    <dgm:pt modelId="{A6C4E900-DDF7-463C-B34B-26D751499617}" type="parTrans" cxnId="{3ACECA97-ABB0-40AD-835C-BDDBD0730339}">
      <dgm:prSet/>
      <dgm:spPr/>
      <dgm:t>
        <a:bodyPr/>
        <a:lstStyle/>
        <a:p>
          <a:endParaRPr lang="fr-FR"/>
        </a:p>
      </dgm:t>
    </dgm:pt>
    <dgm:pt modelId="{699089F6-A0F9-4218-9353-F443A3ACB66C}" type="sibTrans" cxnId="{3ACECA97-ABB0-40AD-835C-BDDBD0730339}">
      <dgm:prSet/>
      <dgm:spPr/>
      <dgm:t>
        <a:bodyPr/>
        <a:lstStyle/>
        <a:p>
          <a:endParaRPr lang="fr-FR"/>
        </a:p>
      </dgm:t>
    </dgm:pt>
    <dgm:pt modelId="{471605B1-1E02-4DA0-8B92-FB4F2852186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100" b="1" i="0" u="none" strike="noStrike" cap="none" normalizeH="0" baseline="0" dirty="0" smtClean="0">
              <a:ln>
                <a:noFill/>
              </a:ln>
              <a:solidFill>
                <a:schemeClr val="tx1"/>
              </a:solidFill>
              <a:effectLst/>
              <a:latin typeface="Arial" charset="0"/>
              <a:cs typeface="Arial" charset="0"/>
            </a:rPr>
            <a:t>نظرية القيم</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none" strike="noStrike" cap="none" normalizeH="0" baseline="0" smtClean="0">
              <a:ln>
                <a:noFill/>
              </a:ln>
              <a:solidFill>
                <a:schemeClr val="tx1"/>
              </a:solidFill>
              <a:effectLst/>
              <a:latin typeface="Arial" charset="0"/>
              <a:cs typeface="Arial" charset="0"/>
            </a:rPr>
            <a:t>axiologie</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D4AB8314-3DFA-4393-B047-C583D9FFFC82}" type="parTrans" cxnId="{133F35FD-38D2-4EC0-BDD6-587C5C9822F6}">
      <dgm:prSet/>
      <dgm:spPr/>
      <dgm:t>
        <a:bodyPr/>
        <a:lstStyle/>
        <a:p>
          <a:endParaRPr lang="fr-FR"/>
        </a:p>
      </dgm:t>
    </dgm:pt>
    <dgm:pt modelId="{00424773-EC27-48E2-9BB6-3C00B1A606DA}" type="sibTrans" cxnId="{133F35FD-38D2-4EC0-BDD6-587C5C9822F6}">
      <dgm:prSet/>
      <dgm:spPr/>
      <dgm:t>
        <a:bodyPr/>
        <a:lstStyle/>
        <a:p>
          <a:endParaRPr lang="fr-FR"/>
        </a:p>
      </dgm:t>
    </dgm:pt>
    <dgm:pt modelId="{64E5BA04-B28E-4443-B2E9-3F4F40BFF264}">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300" b="1" i="0" u="none" strike="noStrike" cap="none" normalizeH="0" baseline="0" dirty="0" smtClean="0">
              <a:ln>
                <a:noFill/>
              </a:ln>
              <a:solidFill>
                <a:schemeClr val="tx1"/>
              </a:solidFill>
              <a:effectLst/>
              <a:latin typeface="Arial" charset="0"/>
              <a:cs typeface="Arial" charset="0"/>
            </a:rPr>
            <a:t>ال</a:t>
          </a:r>
          <a:r>
            <a:rPr kumimoji="0" lang="ar-DZ" sz="2300" b="1" i="0" u="none" strike="noStrike" cap="none" normalizeH="0" baseline="0" dirty="0" smtClean="0">
              <a:ln>
                <a:noFill/>
              </a:ln>
              <a:solidFill>
                <a:schemeClr val="tx1"/>
              </a:solidFill>
              <a:effectLst/>
              <a:latin typeface="Arial" charset="0"/>
              <a:cs typeface="Arial" charset="0"/>
            </a:rPr>
            <a:t>أبستمولوجيا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charset="0"/>
              <a:cs typeface="Arial" charset="0"/>
            </a:rPr>
            <a:t>épistémologie</a:t>
          </a:r>
        </a:p>
      </dgm:t>
    </dgm:pt>
    <dgm:pt modelId="{70BA1477-E1C1-4489-A4F4-67B3ED40C7B3}" type="parTrans" cxnId="{998584D3-2E13-48E0-BD5C-6165A3FD5154}">
      <dgm:prSet/>
      <dgm:spPr/>
      <dgm:t>
        <a:bodyPr/>
        <a:lstStyle/>
        <a:p>
          <a:endParaRPr lang="fr-FR"/>
        </a:p>
      </dgm:t>
    </dgm:pt>
    <dgm:pt modelId="{7E65BA1D-3615-4B70-8E79-007A1FC34A4D}" type="sibTrans" cxnId="{998584D3-2E13-48E0-BD5C-6165A3FD5154}">
      <dgm:prSet/>
      <dgm:spPr/>
      <dgm:t>
        <a:bodyPr/>
        <a:lstStyle/>
        <a:p>
          <a:endParaRPr lang="fr-FR"/>
        </a:p>
      </dgm:t>
    </dgm:pt>
    <dgm:pt modelId="{EDE96DAC-54F9-4A15-AB0B-81B621C98341}">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700" b="1" i="0" u="none" strike="noStrike" cap="none" normalizeH="0" baseline="0" dirty="0" smtClean="0">
              <a:ln>
                <a:noFill/>
              </a:ln>
              <a:solidFill>
                <a:schemeClr val="tx1"/>
              </a:solidFill>
              <a:effectLst/>
              <a:latin typeface="Arial" charset="0"/>
              <a:cs typeface="Arial" charset="0"/>
            </a:rPr>
            <a:t>ال</a:t>
          </a:r>
          <a:r>
            <a:rPr kumimoji="0" lang="ar-DZ" sz="2700" b="1" i="0" u="none" strike="noStrike" cap="none" normalizeH="0" baseline="0" dirty="0" smtClean="0">
              <a:ln>
                <a:noFill/>
              </a:ln>
              <a:solidFill>
                <a:schemeClr val="tx1"/>
              </a:solidFill>
              <a:effectLst/>
              <a:latin typeface="Arial" charset="0"/>
              <a:cs typeface="Arial" charset="0"/>
            </a:rPr>
            <a:t>كونيات</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Arial" charset="0"/>
              <a:cs typeface="Arial" charset="0"/>
            </a:rPr>
            <a:t>cosmologie</a:t>
          </a:r>
        </a:p>
      </dgm:t>
    </dgm:pt>
    <dgm:pt modelId="{75E90CE8-9E4E-470C-9E16-6A972ED053EA}" type="parTrans" cxnId="{36AAFB6A-3E98-4142-BD08-9B6521953E27}">
      <dgm:prSet/>
      <dgm:spPr/>
      <dgm:t>
        <a:bodyPr/>
        <a:lstStyle/>
        <a:p>
          <a:endParaRPr lang="fr-FR"/>
        </a:p>
      </dgm:t>
    </dgm:pt>
    <dgm:pt modelId="{0DAA7E84-D140-49B9-A26D-360C137D72AF}" type="sibTrans" cxnId="{36AAFB6A-3E98-4142-BD08-9B6521953E27}">
      <dgm:prSet/>
      <dgm:spPr/>
      <dgm:t>
        <a:bodyPr/>
        <a:lstStyle/>
        <a:p>
          <a:endParaRPr lang="fr-FR"/>
        </a:p>
      </dgm:t>
    </dgm:pt>
    <dgm:pt modelId="{D373F2D5-1DD7-4B3B-9072-3D93A65301B5}" type="pres">
      <dgm:prSet presAssocID="{C1392387-2B6E-46CF-8C76-199B816C8F01}" presName="hierChild1" presStyleCnt="0">
        <dgm:presLayoutVars>
          <dgm:orgChart val="1"/>
          <dgm:chPref val="1"/>
          <dgm:dir/>
          <dgm:animOne val="branch"/>
          <dgm:animLvl val="lvl"/>
          <dgm:resizeHandles/>
        </dgm:presLayoutVars>
      </dgm:prSet>
      <dgm:spPr/>
    </dgm:pt>
    <dgm:pt modelId="{11E5E1E9-52A4-41CE-A005-6801EC727D3F}" type="pres">
      <dgm:prSet presAssocID="{7762D715-C0A0-47F7-B2AA-16E123DF54CC}" presName="hierRoot1" presStyleCnt="0">
        <dgm:presLayoutVars>
          <dgm:hierBranch/>
        </dgm:presLayoutVars>
      </dgm:prSet>
      <dgm:spPr/>
    </dgm:pt>
    <dgm:pt modelId="{DFD59E87-76D3-42DA-911C-C41F5ECF7AB8}" type="pres">
      <dgm:prSet presAssocID="{7762D715-C0A0-47F7-B2AA-16E123DF54CC}" presName="rootComposite1" presStyleCnt="0"/>
      <dgm:spPr/>
    </dgm:pt>
    <dgm:pt modelId="{36B86865-2053-4632-9BC0-601D6DD16B66}" type="pres">
      <dgm:prSet presAssocID="{7762D715-C0A0-47F7-B2AA-16E123DF54CC}" presName="rootText1" presStyleLbl="node0" presStyleIdx="0" presStyleCnt="1" custLinFactY="-100000" custLinFactNeighborX="2928" custLinFactNeighborY="-105530">
        <dgm:presLayoutVars>
          <dgm:chPref val="3"/>
        </dgm:presLayoutVars>
      </dgm:prSet>
      <dgm:spPr/>
      <dgm:t>
        <a:bodyPr/>
        <a:lstStyle/>
        <a:p>
          <a:endParaRPr lang="fr-FR"/>
        </a:p>
      </dgm:t>
    </dgm:pt>
    <dgm:pt modelId="{223F9429-07ED-446E-A43B-AE4E360B7777}" type="pres">
      <dgm:prSet presAssocID="{7762D715-C0A0-47F7-B2AA-16E123DF54CC}" presName="rootConnector1" presStyleLbl="node1" presStyleIdx="0" presStyleCnt="0"/>
      <dgm:spPr/>
      <dgm:t>
        <a:bodyPr/>
        <a:lstStyle/>
        <a:p>
          <a:endParaRPr lang="fr-FR"/>
        </a:p>
      </dgm:t>
    </dgm:pt>
    <dgm:pt modelId="{8852A41F-6069-4E9C-9C74-D32DF9C0FB42}" type="pres">
      <dgm:prSet presAssocID="{7762D715-C0A0-47F7-B2AA-16E123DF54CC}" presName="hierChild2" presStyleCnt="0"/>
      <dgm:spPr/>
    </dgm:pt>
    <dgm:pt modelId="{48431054-79C9-4FE0-9018-65DB4DB4604D}" type="pres">
      <dgm:prSet presAssocID="{A6C4E900-DDF7-463C-B34B-26D751499617}" presName="Name35" presStyleLbl="parChTrans1D2" presStyleIdx="0" presStyleCnt="4"/>
      <dgm:spPr/>
      <dgm:t>
        <a:bodyPr/>
        <a:lstStyle/>
        <a:p>
          <a:endParaRPr lang="fr-FR"/>
        </a:p>
      </dgm:t>
    </dgm:pt>
    <dgm:pt modelId="{750EDD96-2BE4-4480-9422-683285F181FB}" type="pres">
      <dgm:prSet presAssocID="{88E8A714-E12C-4F32-AA7A-A4F96A21F0A7}" presName="hierRoot2" presStyleCnt="0">
        <dgm:presLayoutVars>
          <dgm:hierBranch val="l"/>
        </dgm:presLayoutVars>
      </dgm:prSet>
      <dgm:spPr/>
    </dgm:pt>
    <dgm:pt modelId="{3A3E3A39-88C3-4C82-91D4-48F2DB49511B}" type="pres">
      <dgm:prSet presAssocID="{88E8A714-E12C-4F32-AA7A-A4F96A21F0A7}" presName="rootComposite" presStyleCnt="0"/>
      <dgm:spPr/>
    </dgm:pt>
    <dgm:pt modelId="{34025566-23A3-4197-98F4-4DF913953AC9}" type="pres">
      <dgm:prSet presAssocID="{88E8A714-E12C-4F32-AA7A-A4F96A21F0A7}" presName="rootText" presStyleLbl="node2" presStyleIdx="0" presStyleCnt="4" custLinFactY="-100000" custLinFactNeighborX="-240" custLinFactNeighborY="-117175">
        <dgm:presLayoutVars>
          <dgm:chPref val="3"/>
        </dgm:presLayoutVars>
      </dgm:prSet>
      <dgm:spPr/>
      <dgm:t>
        <a:bodyPr/>
        <a:lstStyle/>
        <a:p>
          <a:endParaRPr lang="fr-FR"/>
        </a:p>
      </dgm:t>
    </dgm:pt>
    <dgm:pt modelId="{3A1B2CE0-4EA3-4EFC-9A96-C21578432A66}" type="pres">
      <dgm:prSet presAssocID="{88E8A714-E12C-4F32-AA7A-A4F96A21F0A7}" presName="rootConnector" presStyleLbl="node2" presStyleIdx="0" presStyleCnt="4"/>
      <dgm:spPr/>
      <dgm:t>
        <a:bodyPr/>
        <a:lstStyle/>
        <a:p>
          <a:endParaRPr lang="fr-FR"/>
        </a:p>
      </dgm:t>
    </dgm:pt>
    <dgm:pt modelId="{49DE9518-3326-4EEA-8F1A-761F5D8FD2CA}" type="pres">
      <dgm:prSet presAssocID="{88E8A714-E12C-4F32-AA7A-A4F96A21F0A7}" presName="hierChild4" presStyleCnt="0"/>
      <dgm:spPr/>
    </dgm:pt>
    <dgm:pt modelId="{4F4C59C9-3E9B-49B9-9377-98F057676E48}" type="pres">
      <dgm:prSet presAssocID="{88E8A714-E12C-4F32-AA7A-A4F96A21F0A7}" presName="hierChild5" presStyleCnt="0"/>
      <dgm:spPr/>
    </dgm:pt>
    <dgm:pt modelId="{A13BC844-BE90-47F8-907D-4CA2D849AA0B}" type="pres">
      <dgm:prSet presAssocID="{D4AB8314-3DFA-4393-B047-C583D9FFFC82}" presName="Name35" presStyleLbl="parChTrans1D2" presStyleIdx="1" presStyleCnt="4"/>
      <dgm:spPr/>
      <dgm:t>
        <a:bodyPr/>
        <a:lstStyle/>
        <a:p>
          <a:endParaRPr lang="fr-FR"/>
        </a:p>
      </dgm:t>
    </dgm:pt>
    <dgm:pt modelId="{17418901-3BE8-44F9-9EE6-5A00F160F137}" type="pres">
      <dgm:prSet presAssocID="{471605B1-1E02-4DA0-8B92-FB4F28521868}" presName="hierRoot2" presStyleCnt="0">
        <dgm:presLayoutVars>
          <dgm:hierBranch val="l"/>
        </dgm:presLayoutVars>
      </dgm:prSet>
      <dgm:spPr/>
    </dgm:pt>
    <dgm:pt modelId="{3070DB90-C78F-4286-892F-994E5112EB4A}" type="pres">
      <dgm:prSet presAssocID="{471605B1-1E02-4DA0-8B92-FB4F28521868}" presName="rootComposite" presStyleCnt="0"/>
      <dgm:spPr/>
    </dgm:pt>
    <dgm:pt modelId="{AEABDD6A-554F-47F5-BD82-C8CF57765268}" type="pres">
      <dgm:prSet presAssocID="{471605B1-1E02-4DA0-8B92-FB4F28521868}" presName="rootText" presStyleLbl="node2" presStyleIdx="1" presStyleCnt="4" custLinFactY="-100000" custLinFactNeighborX="-1750" custLinFactNeighborY="-117175">
        <dgm:presLayoutVars>
          <dgm:chPref val="3"/>
        </dgm:presLayoutVars>
      </dgm:prSet>
      <dgm:spPr/>
      <dgm:t>
        <a:bodyPr/>
        <a:lstStyle/>
        <a:p>
          <a:endParaRPr lang="fr-FR"/>
        </a:p>
      </dgm:t>
    </dgm:pt>
    <dgm:pt modelId="{2EE5980E-F417-4471-A594-903F06C11208}" type="pres">
      <dgm:prSet presAssocID="{471605B1-1E02-4DA0-8B92-FB4F28521868}" presName="rootConnector" presStyleLbl="node2" presStyleIdx="1" presStyleCnt="4"/>
      <dgm:spPr/>
      <dgm:t>
        <a:bodyPr/>
        <a:lstStyle/>
        <a:p>
          <a:endParaRPr lang="fr-FR"/>
        </a:p>
      </dgm:t>
    </dgm:pt>
    <dgm:pt modelId="{DFFE0327-A3B4-402B-8FC2-ACF2BE62C5D5}" type="pres">
      <dgm:prSet presAssocID="{471605B1-1E02-4DA0-8B92-FB4F28521868}" presName="hierChild4" presStyleCnt="0"/>
      <dgm:spPr/>
    </dgm:pt>
    <dgm:pt modelId="{E3EC682E-33DC-419B-B67F-2945A291C9BE}" type="pres">
      <dgm:prSet presAssocID="{471605B1-1E02-4DA0-8B92-FB4F28521868}" presName="hierChild5" presStyleCnt="0"/>
      <dgm:spPr/>
    </dgm:pt>
    <dgm:pt modelId="{50771832-75D1-48E3-9AB7-74F1AFA730FC}" type="pres">
      <dgm:prSet presAssocID="{70BA1477-E1C1-4489-A4F4-67B3ED40C7B3}" presName="Name35" presStyleLbl="parChTrans1D2" presStyleIdx="2" presStyleCnt="4"/>
      <dgm:spPr/>
      <dgm:t>
        <a:bodyPr/>
        <a:lstStyle/>
        <a:p>
          <a:endParaRPr lang="fr-FR"/>
        </a:p>
      </dgm:t>
    </dgm:pt>
    <dgm:pt modelId="{C23607B7-645A-4AAC-AD33-873615D2CE22}" type="pres">
      <dgm:prSet presAssocID="{64E5BA04-B28E-4443-B2E9-3F4F40BFF264}" presName="hierRoot2" presStyleCnt="0">
        <dgm:presLayoutVars>
          <dgm:hierBranch/>
        </dgm:presLayoutVars>
      </dgm:prSet>
      <dgm:spPr/>
    </dgm:pt>
    <dgm:pt modelId="{0051A3F8-CA5F-4605-A537-E7FDCF18491B}" type="pres">
      <dgm:prSet presAssocID="{64E5BA04-B28E-4443-B2E9-3F4F40BFF264}" presName="rootComposite" presStyleCnt="0"/>
      <dgm:spPr/>
    </dgm:pt>
    <dgm:pt modelId="{FB6D4F5D-CCDE-4494-A5F5-5508D4157F89}" type="pres">
      <dgm:prSet presAssocID="{64E5BA04-B28E-4443-B2E9-3F4F40BFF264}" presName="rootText" presStyleLbl="node2" presStyleIdx="2" presStyleCnt="4" custLinFactY="-100000" custLinFactNeighborX="363" custLinFactNeighborY="-117175">
        <dgm:presLayoutVars>
          <dgm:chPref val="3"/>
        </dgm:presLayoutVars>
      </dgm:prSet>
      <dgm:spPr/>
      <dgm:t>
        <a:bodyPr/>
        <a:lstStyle/>
        <a:p>
          <a:endParaRPr lang="fr-FR"/>
        </a:p>
      </dgm:t>
    </dgm:pt>
    <dgm:pt modelId="{6B133C32-FE65-4733-AE98-EE40F9A38680}" type="pres">
      <dgm:prSet presAssocID="{64E5BA04-B28E-4443-B2E9-3F4F40BFF264}" presName="rootConnector" presStyleLbl="node2" presStyleIdx="2" presStyleCnt="4"/>
      <dgm:spPr/>
      <dgm:t>
        <a:bodyPr/>
        <a:lstStyle/>
        <a:p>
          <a:endParaRPr lang="fr-FR"/>
        </a:p>
      </dgm:t>
    </dgm:pt>
    <dgm:pt modelId="{A3063EF8-1E56-4D68-95CE-63B7E85EAE3F}" type="pres">
      <dgm:prSet presAssocID="{64E5BA04-B28E-4443-B2E9-3F4F40BFF264}" presName="hierChild4" presStyleCnt="0"/>
      <dgm:spPr/>
    </dgm:pt>
    <dgm:pt modelId="{9A20464B-DB4A-44BE-A337-8B64025FCD5A}" type="pres">
      <dgm:prSet presAssocID="{64E5BA04-B28E-4443-B2E9-3F4F40BFF264}" presName="hierChild5" presStyleCnt="0"/>
      <dgm:spPr/>
    </dgm:pt>
    <dgm:pt modelId="{26E29B09-3606-4320-97F9-2B381270492B}" type="pres">
      <dgm:prSet presAssocID="{75E90CE8-9E4E-470C-9E16-6A972ED053EA}" presName="Name35" presStyleLbl="parChTrans1D2" presStyleIdx="3" presStyleCnt="4"/>
      <dgm:spPr/>
      <dgm:t>
        <a:bodyPr/>
        <a:lstStyle/>
        <a:p>
          <a:endParaRPr lang="fr-FR"/>
        </a:p>
      </dgm:t>
    </dgm:pt>
    <dgm:pt modelId="{1295EEA1-54BF-4CF9-90F7-E08729DC7E0C}" type="pres">
      <dgm:prSet presAssocID="{EDE96DAC-54F9-4A15-AB0B-81B621C98341}" presName="hierRoot2" presStyleCnt="0">
        <dgm:presLayoutVars>
          <dgm:hierBranch/>
        </dgm:presLayoutVars>
      </dgm:prSet>
      <dgm:spPr/>
    </dgm:pt>
    <dgm:pt modelId="{6DA7DDCD-758E-4926-9CEC-725340BE700A}" type="pres">
      <dgm:prSet presAssocID="{EDE96DAC-54F9-4A15-AB0B-81B621C98341}" presName="rootComposite" presStyleCnt="0"/>
      <dgm:spPr/>
    </dgm:pt>
    <dgm:pt modelId="{62EC2C2B-C24A-425F-A2C1-E1791C05B208}" type="pres">
      <dgm:prSet presAssocID="{EDE96DAC-54F9-4A15-AB0B-81B621C98341}" presName="rootText" presStyleLbl="node2" presStyleIdx="3" presStyleCnt="4" custLinFactY="-100000" custLinFactNeighborX="-8387" custLinFactNeighborY="-117175">
        <dgm:presLayoutVars>
          <dgm:chPref val="3"/>
        </dgm:presLayoutVars>
      </dgm:prSet>
      <dgm:spPr/>
      <dgm:t>
        <a:bodyPr/>
        <a:lstStyle/>
        <a:p>
          <a:endParaRPr lang="fr-FR"/>
        </a:p>
      </dgm:t>
    </dgm:pt>
    <dgm:pt modelId="{8DF253FC-054D-475E-B39F-2D403CC95B63}" type="pres">
      <dgm:prSet presAssocID="{EDE96DAC-54F9-4A15-AB0B-81B621C98341}" presName="rootConnector" presStyleLbl="node2" presStyleIdx="3" presStyleCnt="4"/>
      <dgm:spPr/>
      <dgm:t>
        <a:bodyPr/>
        <a:lstStyle/>
        <a:p>
          <a:endParaRPr lang="fr-FR"/>
        </a:p>
      </dgm:t>
    </dgm:pt>
    <dgm:pt modelId="{53079736-6F67-4C5A-82EE-52364A7B5870}" type="pres">
      <dgm:prSet presAssocID="{EDE96DAC-54F9-4A15-AB0B-81B621C98341}" presName="hierChild4" presStyleCnt="0"/>
      <dgm:spPr/>
    </dgm:pt>
    <dgm:pt modelId="{267D3E86-5467-4F31-B1BB-05EEB5874D9E}" type="pres">
      <dgm:prSet presAssocID="{EDE96DAC-54F9-4A15-AB0B-81B621C98341}" presName="hierChild5" presStyleCnt="0"/>
      <dgm:spPr/>
    </dgm:pt>
    <dgm:pt modelId="{A64CDE4C-1D42-4103-827B-24CE46129BCC}" type="pres">
      <dgm:prSet presAssocID="{7762D715-C0A0-47F7-B2AA-16E123DF54CC}" presName="hierChild3" presStyleCnt="0"/>
      <dgm:spPr/>
    </dgm:pt>
  </dgm:ptLst>
  <dgm:cxnLst>
    <dgm:cxn modelId="{AAD2E9B9-BFE8-4E34-A1AA-A4B808E8F90E}" type="presOf" srcId="{7762D715-C0A0-47F7-B2AA-16E123DF54CC}" destId="{223F9429-07ED-446E-A43B-AE4E360B7777}" srcOrd="1" destOrd="0" presId="urn:microsoft.com/office/officeart/2005/8/layout/orgChart1"/>
    <dgm:cxn modelId="{0A411966-8848-43C8-8938-8303798F0E78}" type="presOf" srcId="{EDE96DAC-54F9-4A15-AB0B-81B621C98341}" destId="{62EC2C2B-C24A-425F-A2C1-E1791C05B208}" srcOrd="0" destOrd="0" presId="urn:microsoft.com/office/officeart/2005/8/layout/orgChart1"/>
    <dgm:cxn modelId="{7D98F71B-5145-4EA0-80D6-053E112A0203}" type="presOf" srcId="{EDE96DAC-54F9-4A15-AB0B-81B621C98341}" destId="{8DF253FC-054D-475E-B39F-2D403CC95B63}" srcOrd="1" destOrd="0" presId="urn:microsoft.com/office/officeart/2005/8/layout/orgChart1"/>
    <dgm:cxn modelId="{0118B3E8-F372-416D-8D50-F86A0AE77E86}" type="presOf" srcId="{D4AB8314-3DFA-4393-B047-C583D9FFFC82}" destId="{A13BC844-BE90-47F8-907D-4CA2D849AA0B}" srcOrd="0" destOrd="0" presId="urn:microsoft.com/office/officeart/2005/8/layout/orgChart1"/>
    <dgm:cxn modelId="{998584D3-2E13-48E0-BD5C-6165A3FD5154}" srcId="{7762D715-C0A0-47F7-B2AA-16E123DF54CC}" destId="{64E5BA04-B28E-4443-B2E9-3F4F40BFF264}" srcOrd="2" destOrd="0" parTransId="{70BA1477-E1C1-4489-A4F4-67B3ED40C7B3}" sibTransId="{7E65BA1D-3615-4B70-8E79-007A1FC34A4D}"/>
    <dgm:cxn modelId="{3ACECA97-ABB0-40AD-835C-BDDBD0730339}" srcId="{7762D715-C0A0-47F7-B2AA-16E123DF54CC}" destId="{88E8A714-E12C-4F32-AA7A-A4F96A21F0A7}" srcOrd="0" destOrd="0" parTransId="{A6C4E900-DDF7-463C-B34B-26D751499617}" sibTransId="{699089F6-A0F9-4218-9353-F443A3ACB66C}"/>
    <dgm:cxn modelId="{E031E72B-A580-46E6-9481-D5C76BA66E02}" srcId="{C1392387-2B6E-46CF-8C76-199B816C8F01}" destId="{7762D715-C0A0-47F7-B2AA-16E123DF54CC}" srcOrd="0" destOrd="0" parTransId="{2164678E-C5DC-40C6-B139-5599C42C5170}" sibTransId="{E10E5766-DE02-40C8-84BA-E2F9654F8D81}"/>
    <dgm:cxn modelId="{5081BB72-1F5C-4CBE-B173-2095477A8866}" type="presOf" srcId="{75E90CE8-9E4E-470C-9E16-6A972ED053EA}" destId="{26E29B09-3606-4320-97F9-2B381270492B}" srcOrd="0" destOrd="0" presId="urn:microsoft.com/office/officeart/2005/8/layout/orgChart1"/>
    <dgm:cxn modelId="{2D5C5F6C-965B-4CA6-BAC8-82440F915750}" type="presOf" srcId="{C1392387-2B6E-46CF-8C76-199B816C8F01}" destId="{D373F2D5-1DD7-4B3B-9072-3D93A65301B5}" srcOrd="0" destOrd="0" presId="urn:microsoft.com/office/officeart/2005/8/layout/orgChart1"/>
    <dgm:cxn modelId="{4DE8290D-62A0-461C-88BB-6C66A9CD4D35}" type="presOf" srcId="{70BA1477-E1C1-4489-A4F4-67B3ED40C7B3}" destId="{50771832-75D1-48E3-9AB7-74F1AFA730FC}" srcOrd="0" destOrd="0" presId="urn:microsoft.com/office/officeart/2005/8/layout/orgChart1"/>
    <dgm:cxn modelId="{33DAB24D-C761-4057-860E-7E04893B4D0D}" type="presOf" srcId="{7762D715-C0A0-47F7-B2AA-16E123DF54CC}" destId="{36B86865-2053-4632-9BC0-601D6DD16B66}" srcOrd="0" destOrd="0" presId="urn:microsoft.com/office/officeart/2005/8/layout/orgChart1"/>
    <dgm:cxn modelId="{36AAFB6A-3E98-4142-BD08-9B6521953E27}" srcId="{7762D715-C0A0-47F7-B2AA-16E123DF54CC}" destId="{EDE96DAC-54F9-4A15-AB0B-81B621C98341}" srcOrd="3" destOrd="0" parTransId="{75E90CE8-9E4E-470C-9E16-6A972ED053EA}" sibTransId="{0DAA7E84-D140-49B9-A26D-360C137D72AF}"/>
    <dgm:cxn modelId="{82528C1A-488E-4FA9-9A3D-881FFC07E978}" type="presOf" srcId="{64E5BA04-B28E-4443-B2E9-3F4F40BFF264}" destId="{6B133C32-FE65-4733-AE98-EE40F9A38680}" srcOrd="1" destOrd="0" presId="urn:microsoft.com/office/officeart/2005/8/layout/orgChart1"/>
    <dgm:cxn modelId="{4B6A1B33-BF54-451E-87CD-015AFCB7869A}" type="presOf" srcId="{64E5BA04-B28E-4443-B2E9-3F4F40BFF264}" destId="{FB6D4F5D-CCDE-4494-A5F5-5508D4157F89}" srcOrd="0" destOrd="0" presId="urn:microsoft.com/office/officeart/2005/8/layout/orgChart1"/>
    <dgm:cxn modelId="{2306D08E-9512-4070-B504-CED23E0BCC78}" type="presOf" srcId="{471605B1-1E02-4DA0-8B92-FB4F28521868}" destId="{2EE5980E-F417-4471-A594-903F06C11208}" srcOrd="1" destOrd="0" presId="urn:microsoft.com/office/officeart/2005/8/layout/orgChart1"/>
    <dgm:cxn modelId="{133F35FD-38D2-4EC0-BDD6-587C5C9822F6}" srcId="{7762D715-C0A0-47F7-B2AA-16E123DF54CC}" destId="{471605B1-1E02-4DA0-8B92-FB4F28521868}" srcOrd="1" destOrd="0" parTransId="{D4AB8314-3DFA-4393-B047-C583D9FFFC82}" sibTransId="{00424773-EC27-48E2-9BB6-3C00B1A606DA}"/>
    <dgm:cxn modelId="{F16D756C-C9D9-41A0-AF6D-35CD2BDCE183}" type="presOf" srcId="{88E8A714-E12C-4F32-AA7A-A4F96A21F0A7}" destId="{34025566-23A3-4197-98F4-4DF913953AC9}" srcOrd="0" destOrd="0" presId="urn:microsoft.com/office/officeart/2005/8/layout/orgChart1"/>
    <dgm:cxn modelId="{AA8FC385-DB56-48BF-99C6-1244C6D3C18C}" type="presOf" srcId="{A6C4E900-DDF7-463C-B34B-26D751499617}" destId="{48431054-79C9-4FE0-9018-65DB4DB4604D}" srcOrd="0" destOrd="0" presId="urn:microsoft.com/office/officeart/2005/8/layout/orgChart1"/>
    <dgm:cxn modelId="{0EF6793A-C23C-48E1-9169-DDAC21147E73}" type="presOf" srcId="{471605B1-1E02-4DA0-8B92-FB4F28521868}" destId="{AEABDD6A-554F-47F5-BD82-C8CF57765268}" srcOrd="0" destOrd="0" presId="urn:microsoft.com/office/officeart/2005/8/layout/orgChart1"/>
    <dgm:cxn modelId="{750BF5FA-D045-4325-A06F-9CDC96D7C838}" type="presOf" srcId="{88E8A714-E12C-4F32-AA7A-A4F96A21F0A7}" destId="{3A1B2CE0-4EA3-4EFC-9A96-C21578432A66}" srcOrd="1" destOrd="0" presId="urn:microsoft.com/office/officeart/2005/8/layout/orgChart1"/>
    <dgm:cxn modelId="{27912833-EE3E-42A5-A166-8FC2A4ACB12A}" type="presParOf" srcId="{D373F2D5-1DD7-4B3B-9072-3D93A65301B5}" destId="{11E5E1E9-52A4-41CE-A005-6801EC727D3F}" srcOrd="0" destOrd="0" presId="urn:microsoft.com/office/officeart/2005/8/layout/orgChart1"/>
    <dgm:cxn modelId="{2033A1FD-7224-45C0-B2DB-E2CDC2F9D0BE}" type="presParOf" srcId="{11E5E1E9-52A4-41CE-A005-6801EC727D3F}" destId="{DFD59E87-76D3-42DA-911C-C41F5ECF7AB8}" srcOrd="0" destOrd="0" presId="urn:microsoft.com/office/officeart/2005/8/layout/orgChart1"/>
    <dgm:cxn modelId="{531B6472-5856-429A-A05E-D8B8C29E53AF}" type="presParOf" srcId="{DFD59E87-76D3-42DA-911C-C41F5ECF7AB8}" destId="{36B86865-2053-4632-9BC0-601D6DD16B66}" srcOrd="0" destOrd="0" presId="urn:microsoft.com/office/officeart/2005/8/layout/orgChart1"/>
    <dgm:cxn modelId="{05A66097-CF54-4EE5-8F63-C3DC70A3347F}" type="presParOf" srcId="{DFD59E87-76D3-42DA-911C-C41F5ECF7AB8}" destId="{223F9429-07ED-446E-A43B-AE4E360B7777}" srcOrd="1" destOrd="0" presId="urn:microsoft.com/office/officeart/2005/8/layout/orgChart1"/>
    <dgm:cxn modelId="{FA689823-7FB4-4526-B7E3-D6E50B083618}" type="presParOf" srcId="{11E5E1E9-52A4-41CE-A005-6801EC727D3F}" destId="{8852A41F-6069-4E9C-9C74-D32DF9C0FB42}" srcOrd="1" destOrd="0" presId="urn:microsoft.com/office/officeart/2005/8/layout/orgChart1"/>
    <dgm:cxn modelId="{FF7DAF1C-E833-4A77-93A1-A5BF41C4C9BF}" type="presParOf" srcId="{8852A41F-6069-4E9C-9C74-D32DF9C0FB42}" destId="{48431054-79C9-4FE0-9018-65DB4DB4604D}" srcOrd="0" destOrd="0" presId="urn:microsoft.com/office/officeart/2005/8/layout/orgChart1"/>
    <dgm:cxn modelId="{6D090C82-E349-4643-B8FB-E50986CD32CA}" type="presParOf" srcId="{8852A41F-6069-4E9C-9C74-D32DF9C0FB42}" destId="{750EDD96-2BE4-4480-9422-683285F181FB}" srcOrd="1" destOrd="0" presId="urn:microsoft.com/office/officeart/2005/8/layout/orgChart1"/>
    <dgm:cxn modelId="{EE862F2B-629D-4E85-9B5F-6B023AB2E5D7}" type="presParOf" srcId="{750EDD96-2BE4-4480-9422-683285F181FB}" destId="{3A3E3A39-88C3-4C82-91D4-48F2DB49511B}" srcOrd="0" destOrd="0" presId="urn:microsoft.com/office/officeart/2005/8/layout/orgChart1"/>
    <dgm:cxn modelId="{784E0AC9-B592-470D-903A-6860049B7422}" type="presParOf" srcId="{3A3E3A39-88C3-4C82-91D4-48F2DB49511B}" destId="{34025566-23A3-4197-98F4-4DF913953AC9}" srcOrd="0" destOrd="0" presId="urn:microsoft.com/office/officeart/2005/8/layout/orgChart1"/>
    <dgm:cxn modelId="{C57D321D-6ECD-4DBE-B072-BCBAEB566EC3}" type="presParOf" srcId="{3A3E3A39-88C3-4C82-91D4-48F2DB49511B}" destId="{3A1B2CE0-4EA3-4EFC-9A96-C21578432A66}" srcOrd="1" destOrd="0" presId="urn:microsoft.com/office/officeart/2005/8/layout/orgChart1"/>
    <dgm:cxn modelId="{B929E7E0-F63A-4A42-83D6-D3C9189C2D3F}" type="presParOf" srcId="{750EDD96-2BE4-4480-9422-683285F181FB}" destId="{49DE9518-3326-4EEA-8F1A-761F5D8FD2CA}" srcOrd="1" destOrd="0" presId="urn:microsoft.com/office/officeart/2005/8/layout/orgChart1"/>
    <dgm:cxn modelId="{8232F245-EC28-4BF1-84B4-D29EC86582CC}" type="presParOf" srcId="{750EDD96-2BE4-4480-9422-683285F181FB}" destId="{4F4C59C9-3E9B-49B9-9377-98F057676E48}" srcOrd="2" destOrd="0" presId="urn:microsoft.com/office/officeart/2005/8/layout/orgChart1"/>
    <dgm:cxn modelId="{58625E58-DCA5-41A9-8FA7-6634CBCC5D66}" type="presParOf" srcId="{8852A41F-6069-4E9C-9C74-D32DF9C0FB42}" destId="{A13BC844-BE90-47F8-907D-4CA2D849AA0B}" srcOrd="2" destOrd="0" presId="urn:microsoft.com/office/officeart/2005/8/layout/orgChart1"/>
    <dgm:cxn modelId="{7740A997-3BEA-4E47-BAD0-0B0D349714F5}" type="presParOf" srcId="{8852A41F-6069-4E9C-9C74-D32DF9C0FB42}" destId="{17418901-3BE8-44F9-9EE6-5A00F160F137}" srcOrd="3" destOrd="0" presId="urn:microsoft.com/office/officeart/2005/8/layout/orgChart1"/>
    <dgm:cxn modelId="{E573CB50-EE55-4C77-9250-ABB6433E5FC2}" type="presParOf" srcId="{17418901-3BE8-44F9-9EE6-5A00F160F137}" destId="{3070DB90-C78F-4286-892F-994E5112EB4A}" srcOrd="0" destOrd="0" presId="urn:microsoft.com/office/officeart/2005/8/layout/orgChart1"/>
    <dgm:cxn modelId="{57572610-42B3-4DC1-B7EA-4E94753524A5}" type="presParOf" srcId="{3070DB90-C78F-4286-892F-994E5112EB4A}" destId="{AEABDD6A-554F-47F5-BD82-C8CF57765268}" srcOrd="0" destOrd="0" presId="urn:microsoft.com/office/officeart/2005/8/layout/orgChart1"/>
    <dgm:cxn modelId="{186F99B0-3608-41BD-AE70-C0935028F817}" type="presParOf" srcId="{3070DB90-C78F-4286-892F-994E5112EB4A}" destId="{2EE5980E-F417-4471-A594-903F06C11208}" srcOrd="1" destOrd="0" presId="urn:microsoft.com/office/officeart/2005/8/layout/orgChart1"/>
    <dgm:cxn modelId="{89AA0263-3890-45E6-A26C-D5B5A640D1B1}" type="presParOf" srcId="{17418901-3BE8-44F9-9EE6-5A00F160F137}" destId="{DFFE0327-A3B4-402B-8FC2-ACF2BE62C5D5}" srcOrd="1" destOrd="0" presId="urn:microsoft.com/office/officeart/2005/8/layout/orgChart1"/>
    <dgm:cxn modelId="{A5E58E3F-5080-4167-85D9-87D7ACAEE777}" type="presParOf" srcId="{17418901-3BE8-44F9-9EE6-5A00F160F137}" destId="{E3EC682E-33DC-419B-B67F-2945A291C9BE}" srcOrd="2" destOrd="0" presId="urn:microsoft.com/office/officeart/2005/8/layout/orgChart1"/>
    <dgm:cxn modelId="{42601918-564A-40BD-AE5F-2E62D4D0CC42}" type="presParOf" srcId="{8852A41F-6069-4E9C-9C74-D32DF9C0FB42}" destId="{50771832-75D1-48E3-9AB7-74F1AFA730FC}" srcOrd="4" destOrd="0" presId="urn:microsoft.com/office/officeart/2005/8/layout/orgChart1"/>
    <dgm:cxn modelId="{E2EC0BC2-739E-4C62-A52D-91C80985C334}" type="presParOf" srcId="{8852A41F-6069-4E9C-9C74-D32DF9C0FB42}" destId="{C23607B7-645A-4AAC-AD33-873615D2CE22}" srcOrd="5" destOrd="0" presId="urn:microsoft.com/office/officeart/2005/8/layout/orgChart1"/>
    <dgm:cxn modelId="{1FEED2FC-EF36-4059-87FA-38930489FE86}" type="presParOf" srcId="{C23607B7-645A-4AAC-AD33-873615D2CE22}" destId="{0051A3F8-CA5F-4605-A537-E7FDCF18491B}" srcOrd="0" destOrd="0" presId="urn:microsoft.com/office/officeart/2005/8/layout/orgChart1"/>
    <dgm:cxn modelId="{DF72CC42-E316-4103-9E8C-179C07860D6E}" type="presParOf" srcId="{0051A3F8-CA5F-4605-A537-E7FDCF18491B}" destId="{FB6D4F5D-CCDE-4494-A5F5-5508D4157F89}" srcOrd="0" destOrd="0" presId="urn:microsoft.com/office/officeart/2005/8/layout/orgChart1"/>
    <dgm:cxn modelId="{D4D96FB0-6A92-44B6-BBA0-4ADA6FB686BE}" type="presParOf" srcId="{0051A3F8-CA5F-4605-A537-E7FDCF18491B}" destId="{6B133C32-FE65-4733-AE98-EE40F9A38680}" srcOrd="1" destOrd="0" presId="urn:microsoft.com/office/officeart/2005/8/layout/orgChart1"/>
    <dgm:cxn modelId="{753D5493-BBCC-402F-956F-1F1AA4E04D1D}" type="presParOf" srcId="{C23607B7-645A-4AAC-AD33-873615D2CE22}" destId="{A3063EF8-1E56-4D68-95CE-63B7E85EAE3F}" srcOrd="1" destOrd="0" presId="urn:microsoft.com/office/officeart/2005/8/layout/orgChart1"/>
    <dgm:cxn modelId="{DCDC1EF7-90D1-43BF-AE96-BDCA005EBA1D}" type="presParOf" srcId="{C23607B7-645A-4AAC-AD33-873615D2CE22}" destId="{9A20464B-DB4A-44BE-A337-8B64025FCD5A}" srcOrd="2" destOrd="0" presId="urn:microsoft.com/office/officeart/2005/8/layout/orgChart1"/>
    <dgm:cxn modelId="{7CBD0B4F-DAD2-489E-951A-BEE8DA4B912E}" type="presParOf" srcId="{8852A41F-6069-4E9C-9C74-D32DF9C0FB42}" destId="{26E29B09-3606-4320-97F9-2B381270492B}" srcOrd="6" destOrd="0" presId="urn:microsoft.com/office/officeart/2005/8/layout/orgChart1"/>
    <dgm:cxn modelId="{4FB8DC42-ABDF-4DAA-BA5D-B738F175611B}" type="presParOf" srcId="{8852A41F-6069-4E9C-9C74-D32DF9C0FB42}" destId="{1295EEA1-54BF-4CF9-90F7-E08729DC7E0C}" srcOrd="7" destOrd="0" presId="urn:microsoft.com/office/officeart/2005/8/layout/orgChart1"/>
    <dgm:cxn modelId="{5791A8DD-FCDE-4ADB-80F0-6EF96CF39342}" type="presParOf" srcId="{1295EEA1-54BF-4CF9-90F7-E08729DC7E0C}" destId="{6DA7DDCD-758E-4926-9CEC-725340BE700A}" srcOrd="0" destOrd="0" presId="urn:microsoft.com/office/officeart/2005/8/layout/orgChart1"/>
    <dgm:cxn modelId="{70DC122B-1C37-4C1B-AFFB-8D4C8D428D42}" type="presParOf" srcId="{6DA7DDCD-758E-4926-9CEC-725340BE700A}" destId="{62EC2C2B-C24A-425F-A2C1-E1791C05B208}" srcOrd="0" destOrd="0" presId="urn:microsoft.com/office/officeart/2005/8/layout/orgChart1"/>
    <dgm:cxn modelId="{1B1E9E7B-FCD9-4099-BCB1-A233D36534E6}" type="presParOf" srcId="{6DA7DDCD-758E-4926-9CEC-725340BE700A}" destId="{8DF253FC-054D-475E-B39F-2D403CC95B63}" srcOrd="1" destOrd="0" presId="urn:microsoft.com/office/officeart/2005/8/layout/orgChart1"/>
    <dgm:cxn modelId="{D41A29D4-58B2-4D63-869E-DF734E0B42B8}" type="presParOf" srcId="{1295EEA1-54BF-4CF9-90F7-E08729DC7E0C}" destId="{53079736-6F67-4C5A-82EE-52364A7B5870}" srcOrd="1" destOrd="0" presId="urn:microsoft.com/office/officeart/2005/8/layout/orgChart1"/>
    <dgm:cxn modelId="{398E171A-FDBE-468E-82BD-882490EC008A}" type="presParOf" srcId="{1295EEA1-54BF-4CF9-90F7-E08729DC7E0C}" destId="{267D3E86-5467-4F31-B1BB-05EEB5874D9E}" srcOrd="2" destOrd="0" presId="urn:microsoft.com/office/officeart/2005/8/layout/orgChart1"/>
    <dgm:cxn modelId="{A84A992B-7F1D-4297-9077-DC9311F7097F}" type="presParOf" srcId="{11E5E1E9-52A4-41CE-A005-6801EC727D3F}" destId="{A64CDE4C-1D42-4103-827B-24CE46129BC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1392387-2B6E-46CF-8C76-199B816C8F01}" type="doc">
      <dgm:prSet loTypeId="urn:microsoft.com/office/officeart/2005/8/layout/orgChart1" loCatId="hierarchy" qsTypeId="urn:microsoft.com/office/officeart/2005/8/quickstyle/simple1" qsCatId="simple" csTypeId="urn:microsoft.com/office/officeart/2005/8/colors/accent1_2" csCatId="accent1" phldr="1"/>
      <dgm:spPr/>
    </dgm:pt>
    <dgm:pt modelId="{7762D715-C0A0-47F7-B2AA-16E123DF54C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b="1" i="0" u="none" strike="noStrike" cap="none" normalizeH="0" baseline="0" dirty="0" smtClean="0">
              <a:ln>
                <a:noFill/>
              </a:ln>
              <a:solidFill>
                <a:srgbClr val="FFFF00"/>
              </a:solidFill>
              <a:effectLst/>
              <a:latin typeface="Arial" charset="0"/>
              <a:cs typeface="Arial" charset="0"/>
            </a:rPr>
            <a:t>موضوعات الفلسفة</a:t>
          </a:r>
          <a:endParaRPr kumimoji="0" lang="fr-FR" b="1" i="0" u="none" strike="noStrike" cap="none" normalizeH="0" baseline="0" dirty="0" smtClean="0">
            <a:ln>
              <a:noFill/>
            </a:ln>
            <a:solidFill>
              <a:srgbClr val="FFFF00"/>
            </a:solidFill>
            <a:effectLst/>
            <a:latin typeface="Arial" charset="0"/>
            <a:cs typeface="Arial" charset="0"/>
          </a:endParaRPr>
        </a:p>
      </dgm:t>
    </dgm:pt>
    <dgm:pt modelId="{2164678E-C5DC-40C6-B139-5599C42C5170}" type="parTrans" cxnId="{E031E72B-A580-46E6-9481-D5C76BA66E02}">
      <dgm:prSet/>
      <dgm:spPr/>
      <dgm:t>
        <a:bodyPr/>
        <a:lstStyle/>
        <a:p>
          <a:endParaRPr lang="fr-FR"/>
        </a:p>
      </dgm:t>
    </dgm:pt>
    <dgm:pt modelId="{E10E5766-DE02-40C8-84BA-E2F9654F8D81}" type="sibTrans" cxnId="{E031E72B-A580-46E6-9481-D5C76BA66E02}">
      <dgm:prSet/>
      <dgm:spPr/>
      <dgm:t>
        <a:bodyPr/>
        <a:lstStyle/>
        <a:p>
          <a:endParaRPr lang="fr-FR"/>
        </a:p>
      </dgm:t>
    </dgm:pt>
    <dgm:pt modelId="{88E8A714-E12C-4F32-AA7A-A4F96A21F0A7}">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الفلسفة الاسلامية</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A6C4E900-DDF7-463C-B34B-26D751499617}" type="parTrans" cxnId="{3ACECA97-ABB0-40AD-835C-BDDBD0730339}">
      <dgm:prSet/>
      <dgm:spPr/>
      <dgm:t>
        <a:bodyPr/>
        <a:lstStyle/>
        <a:p>
          <a:endParaRPr lang="fr-FR"/>
        </a:p>
      </dgm:t>
    </dgm:pt>
    <dgm:pt modelId="{699089F6-A0F9-4218-9353-F443A3ACB66C}" type="sibTrans" cxnId="{3ACECA97-ABB0-40AD-835C-BDDBD0730339}">
      <dgm:prSet/>
      <dgm:spPr/>
      <dgm:t>
        <a:bodyPr/>
        <a:lstStyle/>
        <a:p>
          <a:endParaRPr lang="fr-FR"/>
        </a:p>
      </dgm:t>
    </dgm:pt>
    <dgm:pt modelId="{471605B1-1E02-4DA0-8B92-FB4F2852186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الفلسفة التربوية</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D4AB8314-3DFA-4393-B047-C583D9FFFC82}" type="parTrans" cxnId="{133F35FD-38D2-4EC0-BDD6-587C5C9822F6}">
      <dgm:prSet/>
      <dgm:spPr/>
      <dgm:t>
        <a:bodyPr/>
        <a:lstStyle/>
        <a:p>
          <a:endParaRPr lang="fr-FR"/>
        </a:p>
      </dgm:t>
    </dgm:pt>
    <dgm:pt modelId="{00424773-EC27-48E2-9BB6-3C00B1A606DA}" type="sibTrans" cxnId="{133F35FD-38D2-4EC0-BDD6-587C5C9822F6}">
      <dgm:prSet/>
      <dgm:spPr/>
      <dgm:t>
        <a:bodyPr/>
        <a:lstStyle/>
        <a:p>
          <a:endParaRPr lang="fr-FR"/>
        </a:p>
      </dgm:t>
    </dgm:pt>
    <dgm:pt modelId="{64E5BA04-B28E-4443-B2E9-3F4F40BFF264}">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300" b="1" i="0" u="none" strike="noStrike" cap="none" normalizeH="0" baseline="0" dirty="0" smtClean="0">
              <a:ln>
                <a:noFill/>
              </a:ln>
              <a:solidFill>
                <a:schemeClr val="tx1"/>
              </a:solidFill>
              <a:effectLst/>
              <a:latin typeface="Arial" charset="0"/>
              <a:cs typeface="Arial" charset="0"/>
            </a:rPr>
            <a:t>ال</a:t>
          </a:r>
          <a:r>
            <a:rPr kumimoji="0" lang="ar-DZ" sz="2300" b="1" i="0" u="none" strike="noStrike" cap="none" normalizeH="0" baseline="0" dirty="0" smtClean="0">
              <a:ln>
                <a:noFill/>
              </a:ln>
              <a:solidFill>
                <a:schemeClr val="tx1"/>
              </a:solidFill>
              <a:effectLst/>
              <a:latin typeface="Arial" charset="0"/>
              <a:cs typeface="Arial" charset="0"/>
            </a:rPr>
            <a:t>منطق</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70BA1477-E1C1-4489-A4F4-67B3ED40C7B3}" type="parTrans" cxnId="{998584D3-2E13-48E0-BD5C-6165A3FD5154}">
      <dgm:prSet/>
      <dgm:spPr/>
      <dgm:t>
        <a:bodyPr/>
        <a:lstStyle/>
        <a:p>
          <a:endParaRPr lang="fr-FR"/>
        </a:p>
      </dgm:t>
    </dgm:pt>
    <dgm:pt modelId="{7E65BA1D-3615-4B70-8E79-007A1FC34A4D}" type="sibTrans" cxnId="{998584D3-2E13-48E0-BD5C-6165A3FD5154}">
      <dgm:prSet/>
      <dgm:spPr/>
      <dgm:t>
        <a:bodyPr/>
        <a:lstStyle/>
        <a:p>
          <a:endParaRPr lang="fr-FR"/>
        </a:p>
      </dgm:t>
    </dgm:pt>
    <dgm:pt modelId="{EDE96DAC-54F9-4A15-AB0B-81B621C98341}">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الاخلاق وعلم الجمال</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75E90CE8-9E4E-470C-9E16-6A972ED053EA}" type="parTrans" cxnId="{36AAFB6A-3E98-4142-BD08-9B6521953E27}">
      <dgm:prSet/>
      <dgm:spPr/>
      <dgm:t>
        <a:bodyPr/>
        <a:lstStyle/>
        <a:p>
          <a:endParaRPr lang="fr-FR"/>
        </a:p>
      </dgm:t>
    </dgm:pt>
    <dgm:pt modelId="{0DAA7E84-D140-49B9-A26D-360C137D72AF}" type="sibTrans" cxnId="{36AAFB6A-3E98-4142-BD08-9B6521953E27}">
      <dgm:prSet/>
      <dgm:spPr/>
      <dgm:t>
        <a:bodyPr/>
        <a:lstStyle/>
        <a:p>
          <a:endParaRPr lang="fr-FR"/>
        </a:p>
      </dgm:t>
    </dgm:pt>
    <dgm:pt modelId="{D373F2D5-1DD7-4B3B-9072-3D93A65301B5}" type="pres">
      <dgm:prSet presAssocID="{C1392387-2B6E-46CF-8C76-199B816C8F01}" presName="hierChild1" presStyleCnt="0">
        <dgm:presLayoutVars>
          <dgm:orgChart val="1"/>
          <dgm:chPref val="1"/>
          <dgm:dir/>
          <dgm:animOne val="branch"/>
          <dgm:animLvl val="lvl"/>
          <dgm:resizeHandles/>
        </dgm:presLayoutVars>
      </dgm:prSet>
      <dgm:spPr/>
    </dgm:pt>
    <dgm:pt modelId="{11E5E1E9-52A4-41CE-A005-6801EC727D3F}" type="pres">
      <dgm:prSet presAssocID="{7762D715-C0A0-47F7-B2AA-16E123DF54CC}" presName="hierRoot1" presStyleCnt="0">
        <dgm:presLayoutVars>
          <dgm:hierBranch/>
        </dgm:presLayoutVars>
      </dgm:prSet>
      <dgm:spPr/>
    </dgm:pt>
    <dgm:pt modelId="{DFD59E87-76D3-42DA-911C-C41F5ECF7AB8}" type="pres">
      <dgm:prSet presAssocID="{7762D715-C0A0-47F7-B2AA-16E123DF54CC}" presName="rootComposite1" presStyleCnt="0"/>
      <dgm:spPr/>
    </dgm:pt>
    <dgm:pt modelId="{36B86865-2053-4632-9BC0-601D6DD16B66}" type="pres">
      <dgm:prSet presAssocID="{7762D715-C0A0-47F7-B2AA-16E123DF54CC}" presName="rootText1" presStyleLbl="node0" presStyleIdx="0" presStyleCnt="1" custLinFactY="-100000" custLinFactNeighborX="2928" custLinFactNeighborY="-105530">
        <dgm:presLayoutVars>
          <dgm:chPref val="3"/>
        </dgm:presLayoutVars>
      </dgm:prSet>
      <dgm:spPr/>
      <dgm:t>
        <a:bodyPr/>
        <a:lstStyle/>
        <a:p>
          <a:endParaRPr lang="fr-FR"/>
        </a:p>
      </dgm:t>
    </dgm:pt>
    <dgm:pt modelId="{223F9429-07ED-446E-A43B-AE4E360B7777}" type="pres">
      <dgm:prSet presAssocID="{7762D715-C0A0-47F7-B2AA-16E123DF54CC}" presName="rootConnector1" presStyleLbl="node1" presStyleIdx="0" presStyleCnt="0"/>
      <dgm:spPr/>
      <dgm:t>
        <a:bodyPr/>
        <a:lstStyle/>
        <a:p>
          <a:endParaRPr lang="fr-FR"/>
        </a:p>
      </dgm:t>
    </dgm:pt>
    <dgm:pt modelId="{8852A41F-6069-4E9C-9C74-D32DF9C0FB42}" type="pres">
      <dgm:prSet presAssocID="{7762D715-C0A0-47F7-B2AA-16E123DF54CC}" presName="hierChild2" presStyleCnt="0"/>
      <dgm:spPr/>
    </dgm:pt>
    <dgm:pt modelId="{48431054-79C9-4FE0-9018-65DB4DB4604D}" type="pres">
      <dgm:prSet presAssocID="{A6C4E900-DDF7-463C-B34B-26D751499617}" presName="Name35" presStyleLbl="parChTrans1D2" presStyleIdx="0" presStyleCnt="4"/>
      <dgm:spPr/>
      <dgm:t>
        <a:bodyPr/>
        <a:lstStyle/>
        <a:p>
          <a:endParaRPr lang="fr-FR"/>
        </a:p>
      </dgm:t>
    </dgm:pt>
    <dgm:pt modelId="{750EDD96-2BE4-4480-9422-683285F181FB}" type="pres">
      <dgm:prSet presAssocID="{88E8A714-E12C-4F32-AA7A-A4F96A21F0A7}" presName="hierRoot2" presStyleCnt="0">
        <dgm:presLayoutVars>
          <dgm:hierBranch val="l"/>
        </dgm:presLayoutVars>
      </dgm:prSet>
      <dgm:spPr/>
    </dgm:pt>
    <dgm:pt modelId="{3A3E3A39-88C3-4C82-91D4-48F2DB49511B}" type="pres">
      <dgm:prSet presAssocID="{88E8A714-E12C-4F32-AA7A-A4F96A21F0A7}" presName="rootComposite" presStyleCnt="0"/>
      <dgm:spPr/>
    </dgm:pt>
    <dgm:pt modelId="{34025566-23A3-4197-98F4-4DF913953AC9}" type="pres">
      <dgm:prSet presAssocID="{88E8A714-E12C-4F32-AA7A-A4F96A21F0A7}" presName="rootText" presStyleLbl="node2" presStyleIdx="0" presStyleCnt="4" custLinFactY="-100000" custLinFactNeighborX="-240" custLinFactNeighborY="-117175">
        <dgm:presLayoutVars>
          <dgm:chPref val="3"/>
        </dgm:presLayoutVars>
      </dgm:prSet>
      <dgm:spPr/>
      <dgm:t>
        <a:bodyPr/>
        <a:lstStyle/>
        <a:p>
          <a:endParaRPr lang="fr-FR"/>
        </a:p>
      </dgm:t>
    </dgm:pt>
    <dgm:pt modelId="{3A1B2CE0-4EA3-4EFC-9A96-C21578432A66}" type="pres">
      <dgm:prSet presAssocID="{88E8A714-E12C-4F32-AA7A-A4F96A21F0A7}" presName="rootConnector" presStyleLbl="node2" presStyleIdx="0" presStyleCnt="4"/>
      <dgm:spPr/>
      <dgm:t>
        <a:bodyPr/>
        <a:lstStyle/>
        <a:p>
          <a:endParaRPr lang="fr-FR"/>
        </a:p>
      </dgm:t>
    </dgm:pt>
    <dgm:pt modelId="{49DE9518-3326-4EEA-8F1A-761F5D8FD2CA}" type="pres">
      <dgm:prSet presAssocID="{88E8A714-E12C-4F32-AA7A-A4F96A21F0A7}" presName="hierChild4" presStyleCnt="0"/>
      <dgm:spPr/>
    </dgm:pt>
    <dgm:pt modelId="{4F4C59C9-3E9B-49B9-9377-98F057676E48}" type="pres">
      <dgm:prSet presAssocID="{88E8A714-E12C-4F32-AA7A-A4F96A21F0A7}" presName="hierChild5" presStyleCnt="0"/>
      <dgm:spPr/>
    </dgm:pt>
    <dgm:pt modelId="{A13BC844-BE90-47F8-907D-4CA2D849AA0B}" type="pres">
      <dgm:prSet presAssocID="{D4AB8314-3DFA-4393-B047-C583D9FFFC82}" presName="Name35" presStyleLbl="parChTrans1D2" presStyleIdx="1" presStyleCnt="4"/>
      <dgm:spPr/>
      <dgm:t>
        <a:bodyPr/>
        <a:lstStyle/>
        <a:p>
          <a:endParaRPr lang="fr-FR"/>
        </a:p>
      </dgm:t>
    </dgm:pt>
    <dgm:pt modelId="{17418901-3BE8-44F9-9EE6-5A00F160F137}" type="pres">
      <dgm:prSet presAssocID="{471605B1-1E02-4DA0-8B92-FB4F28521868}" presName="hierRoot2" presStyleCnt="0">
        <dgm:presLayoutVars>
          <dgm:hierBranch val="l"/>
        </dgm:presLayoutVars>
      </dgm:prSet>
      <dgm:spPr/>
    </dgm:pt>
    <dgm:pt modelId="{3070DB90-C78F-4286-892F-994E5112EB4A}" type="pres">
      <dgm:prSet presAssocID="{471605B1-1E02-4DA0-8B92-FB4F28521868}" presName="rootComposite" presStyleCnt="0"/>
      <dgm:spPr/>
    </dgm:pt>
    <dgm:pt modelId="{AEABDD6A-554F-47F5-BD82-C8CF57765268}" type="pres">
      <dgm:prSet presAssocID="{471605B1-1E02-4DA0-8B92-FB4F28521868}" presName="rootText" presStyleLbl="node2" presStyleIdx="1" presStyleCnt="4" custLinFactY="-100000" custLinFactNeighborX="-1750" custLinFactNeighborY="-117175">
        <dgm:presLayoutVars>
          <dgm:chPref val="3"/>
        </dgm:presLayoutVars>
      </dgm:prSet>
      <dgm:spPr/>
      <dgm:t>
        <a:bodyPr/>
        <a:lstStyle/>
        <a:p>
          <a:endParaRPr lang="fr-FR"/>
        </a:p>
      </dgm:t>
    </dgm:pt>
    <dgm:pt modelId="{2EE5980E-F417-4471-A594-903F06C11208}" type="pres">
      <dgm:prSet presAssocID="{471605B1-1E02-4DA0-8B92-FB4F28521868}" presName="rootConnector" presStyleLbl="node2" presStyleIdx="1" presStyleCnt="4"/>
      <dgm:spPr/>
      <dgm:t>
        <a:bodyPr/>
        <a:lstStyle/>
        <a:p>
          <a:endParaRPr lang="fr-FR"/>
        </a:p>
      </dgm:t>
    </dgm:pt>
    <dgm:pt modelId="{DFFE0327-A3B4-402B-8FC2-ACF2BE62C5D5}" type="pres">
      <dgm:prSet presAssocID="{471605B1-1E02-4DA0-8B92-FB4F28521868}" presName="hierChild4" presStyleCnt="0"/>
      <dgm:spPr/>
    </dgm:pt>
    <dgm:pt modelId="{E3EC682E-33DC-419B-B67F-2945A291C9BE}" type="pres">
      <dgm:prSet presAssocID="{471605B1-1E02-4DA0-8B92-FB4F28521868}" presName="hierChild5" presStyleCnt="0"/>
      <dgm:spPr/>
    </dgm:pt>
    <dgm:pt modelId="{50771832-75D1-48E3-9AB7-74F1AFA730FC}" type="pres">
      <dgm:prSet presAssocID="{70BA1477-E1C1-4489-A4F4-67B3ED40C7B3}" presName="Name35" presStyleLbl="parChTrans1D2" presStyleIdx="2" presStyleCnt="4"/>
      <dgm:spPr/>
      <dgm:t>
        <a:bodyPr/>
        <a:lstStyle/>
        <a:p>
          <a:endParaRPr lang="fr-FR"/>
        </a:p>
      </dgm:t>
    </dgm:pt>
    <dgm:pt modelId="{C23607B7-645A-4AAC-AD33-873615D2CE22}" type="pres">
      <dgm:prSet presAssocID="{64E5BA04-B28E-4443-B2E9-3F4F40BFF264}" presName="hierRoot2" presStyleCnt="0">
        <dgm:presLayoutVars>
          <dgm:hierBranch/>
        </dgm:presLayoutVars>
      </dgm:prSet>
      <dgm:spPr/>
    </dgm:pt>
    <dgm:pt modelId="{0051A3F8-CA5F-4605-A537-E7FDCF18491B}" type="pres">
      <dgm:prSet presAssocID="{64E5BA04-B28E-4443-B2E9-3F4F40BFF264}" presName="rootComposite" presStyleCnt="0"/>
      <dgm:spPr/>
    </dgm:pt>
    <dgm:pt modelId="{FB6D4F5D-CCDE-4494-A5F5-5508D4157F89}" type="pres">
      <dgm:prSet presAssocID="{64E5BA04-B28E-4443-B2E9-3F4F40BFF264}" presName="rootText" presStyleLbl="node2" presStyleIdx="2" presStyleCnt="4" custLinFactY="-100000" custLinFactNeighborX="363" custLinFactNeighborY="-117175">
        <dgm:presLayoutVars>
          <dgm:chPref val="3"/>
        </dgm:presLayoutVars>
      </dgm:prSet>
      <dgm:spPr/>
      <dgm:t>
        <a:bodyPr/>
        <a:lstStyle/>
        <a:p>
          <a:endParaRPr lang="fr-FR"/>
        </a:p>
      </dgm:t>
    </dgm:pt>
    <dgm:pt modelId="{6B133C32-FE65-4733-AE98-EE40F9A38680}" type="pres">
      <dgm:prSet presAssocID="{64E5BA04-B28E-4443-B2E9-3F4F40BFF264}" presName="rootConnector" presStyleLbl="node2" presStyleIdx="2" presStyleCnt="4"/>
      <dgm:spPr/>
      <dgm:t>
        <a:bodyPr/>
        <a:lstStyle/>
        <a:p>
          <a:endParaRPr lang="fr-FR"/>
        </a:p>
      </dgm:t>
    </dgm:pt>
    <dgm:pt modelId="{A3063EF8-1E56-4D68-95CE-63B7E85EAE3F}" type="pres">
      <dgm:prSet presAssocID="{64E5BA04-B28E-4443-B2E9-3F4F40BFF264}" presName="hierChild4" presStyleCnt="0"/>
      <dgm:spPr/>
    </dgm:pt>
    <dgm:pt modelId="{9A20464B-DB4A-44BE-A337-8B64025FCD5A}" type="pres">
      <dgm:prSet presAssocID="{64E5BA04-B28E-4443-B2E9-3F4F40BFF264}" presName="hierChild5" presStyleCnt="0"/>
      <dgm:spPr/>
    </dgm:pt>
    <dgm:pt modelId="{26E29B09-3606-4320-97F9-2B381270492B}" type="pres">
      <dgm:prSet presAssocID="{75E90CE8-9E4E-470C-9E16-6A972ED053EA}" presName="Name35" presStyleLbl="parChTrans1D2" presStyleIdx="3" presStyleCnt="4"/>
      <dgm:spPr/>
      <dgm:t>
        <a:bodyPr/>
        <a:lstStyle/>
        <a:p>
          <a:endParaRPr lang="fr-FR"/>
        </a:p>
      </dgm:t>
    </dgm:pt>
    <dgm:pt modelId="{1295EEA1-54BF-4CF9-90F7-E08729DC7E0C}" type="pres">
      <dgm:prSet presAssocID="{EDE96DAC-54F9-4A15-AB0B-81B621C98341}" presName="hierRoot2" presStyleCnt="0">
        <dgm:presLayoutVars>
          <dgm:hierBranch/>
        </dgm:presLayoutVars>
      </dgm:prSet>
      <dgm:spPr/>
    </dgm:pt>
    <dgm:pt modelId="{6DA7DDCD-758E-4926-9CEC-725340BE700A}" type="pres">
      <dgm:prSet presAssocID="{EDE96DAC-54F9-4A15-AB0B-81B621C98341}" presName="rootComposite" presStyleCnt="0"/>
      <dgm:spPr/>
    </dgm:pt>
    <dgm:pt modelId="{62EC2C2B-C24A-425F-A2C1-E1791C05B208}" type="pres">
      <dgm:prSet presAssocID="{EDE96DAC-54F9-4A15-AB0B-81B621C98341}" presName="rootText" presStyleLbl="node2" presStyleIdx="3" presStyleCnt="4" custLinFactY="-100000" custLinFactNeighborX="-8387" custLinFactNeighborY="-117175">
        <dgm:presLayoutVars>
          <dgm:chPref val="3"/>
        </dgm:presLayoutVars>
      </dgm:prSet>
      <dgm:spPr/>
      <dgm:t>
        <a:bodyPr/>
        <a:lstStyle/>
        <a:p>
          <a:endParaRPr lang="fr-FR"/>
        </a:p>
      </dgm:t>
    </dgm:pt>
    <dgm:pt modelId="{8DF253FC-054D-475E-B39F-2D403CC95B63}" type="pres">
      <dgm:prSet presAssocID="{EDE96DAC-54F9-4A15-AB0B-81B621C98341}" presName="rootConnector" presStyleLbl="node2" presStyleIdx="3" presStyleCnt="4"/>
      <dgm:spPr/>
      <dgm:t>
        <a:bodyPr/>
        <a:lstStyle/>
        <a:p>
          <a:endParaRPr lang="fr-FR"/>
        </a:p>
      </dgm:t>
    </dgm:pt>
    <dgm:pt modelId="{53079736-6F67-4C5A-82EE-52364A7B5870}" type="pres">
      <dgm:prSet presAssocID="{EDE96DAC-54F9-4A15-AB0B-81B621C98341}" presName="hierChild4" presStyleCnt="0"/>
      <dgm:spPr/>
    </dgm:pt>
    <dgm:pt modelId="{267D3E86-5467-4F31-B1BB-05EEB5874D9E}" type="pres">
      <dgm:prSet presAssocID="{EDE96DAC-54F9-4A15-AB0B-81B621C98341}" presName="hierChild5" presStyleCnt="0"/>
      <dgm:spPr/>
    </dgm:pt>
    <dgm:pt modelId="{A64CDE4C-1D42-4103-827B-24CE46129BCC}" type="pres">
      <dgm:prSet presAssocID="{7762D715-C0A0-47F7-B2AA-16E123DF54CC}" presName="hierChild3" presStyleCnt="0"/>
      <dgm:spPr/>
    </dgm:pt>
  </dgm:ptLst>
  <dgm:cxnLst>
    <dgm:cxn modelId="{AAD2E9B9-BFE8-4E34-A1AA-A4B808E8F90E}" type="presOf" srcId="{7762D715-C0A0-47F7-B2AA-16E123DF54CC}" destId="{223F9429-07ED-446E-A43B-AE4E360B7777}" srcOrd="1" destOrd="0" presId="urn:microsoft.com/office/officeart/2005/8/layout/orgChart1"/>
    <dgm:cxn modelId="{0A411966-8848-43C8-8938-8303798F0E78}" type="presOf" srcId="{EDE96DAC-54F9-4A15-AB0B-81B621C98341}" destId="{62EC2C2B-C24A-425F-A2C1-E1791C05B208}" srcOrd="0" destOrd="0" presId="urn:microsoft.com/office/officeart/2005/8/layout/orgChart1"/>
    <dgm:cxn modelId="{7D98F71B-5145-4EA0-80D6-053E112A0203}" type="presOf" srcId="{EDE96DAC-54F9-4A15-AB0B-81B621C98341}" destId="{8DF253FC-054D-475E-B39F-2D403CC95B63}" srcOrd="1" destOrd="0" presId="urn:microsoft.com/office/officeart/2005/8/layout/orgChart1"/>
    <dgm:cxn modelId="{0118B3E8-F372-416D-8D50-F86A0AE77E86}" type="presOf" srcId="{D4AB8314-3DFA-4393-B047-C583D9FFFC82}" destId="{A13BC844-BE90-47F8-907D-4CA2D849AA0B}" srcOrd="0" destOrd="0" presId="urn:microsoft.com/office/officeart/2005/8/layout/orgChart1"/>
    <dgm:cxn modelId="{998584D3-2E13-48E0-BD5C-6165A3FD5154}" srcId="{7762D715-C0A0-47F7-B2AA-16E123DF54CC}" destId="{64E5BA04-B28E-4443-B2E9-3F4F40BFF264}" srcOrd="2" destOrd="0" parTransId="{70BA1477-E1C1-4489-A4F4-67B3ED40C7B3}" sibTransId="{7E65BA1D-3615-4B70-8E79-007A1FC34A4D}"/>
    <dgm:cxn modelId="{3ACECA97-ABB0-40AD-835C-BDDBD0730339}" srcId="{7762D715-C0A0-47F7-B2AA-16E123DF54CC}" destId="{88E8A714-E12C-4F32-AA7A-A4F96A21F0A7}" srcOrd="0" destOrd="0" parTransId="{A6C4E900-DDF7-463C-B34B-26D751499617}" sibTransId="{699089F6-A0F9-4218-9353-F443A3ACB66C}"/>
    <dgm:cxn modelId="{E031E72B-A580-46E6-9481-D5C76BA66E02}" srcId="{C1392387-2B6E-46CF-8C76-199B816C8F01}" destId="{7762D715-C0A0-47F7-B2AA-16E123DF54CC}" srcOrd="0" destOrd="0" parTransId="{2164678E-C5DC-40C6-B139-5599C42C5170}" sibTransId="{E10E5766-DE02-40C8-84BA-E2F9654F8D81}"/>
    <dgm:cxn modelId="{5081BB72-1F5C-4CBE-B173-2095477A8866}" type="presOf" srcId="{75E90CE8-9E4E-470C-9E16-6A972ED053EA}" destId="{26E29B09-3606-4320-97F9-2B381270492B}" srcOrd="0" destOrd="0" presId="urn:microsoft.com/office/officeart/2005/8/layout/orgChart1"/>
    <dgm:cxn modelId="{2D5C5F6C-965B-4CA6-BAC8-82440F915750}" type="presOf" srcId="{C1392387-2B6E-46CF-8C76-199B816C8F01}" destId="{D373F2D5-1DD7-4B3B-9072-3D93A65301B5}" srcOrd="0" destOrd="0" presId="urn:microsoft.com/office/officeart/2005/8/layout/orgChart1"/>
    <dgm:cxn modelId="{4DE8290D-62A0-461C-88BB-6C66A9CD4D35}" type="presOf" srcId="{70BA1477-E1C1-4489-A4F4-67B3ED40C7B3}" destId="{50771832-75D1-48E3-9AB7-74F1AFA730FC}" srcOrd="0" destOrd="0" presId="urn:microsoft.com/office/officeart/2005/8/layout/orgChart1"/>
    <dgm:cxn modelId="{33DAB24D-C761-4057-860E-7E04893B4D0D}" type="presOf" srcId="{7762D715-C0A0-47F7-B2AA-16E123DF54CC}" destId="{36B86865-2053-4632-9BC0-601D6DD16B66}" srcOrd="0" destOrd="0" presId="urn:microsoft.com/office/officeart/2005/8/layout/orgChart1"/>
    <dgm:cxn modelId="{36AAFB6A-3E98-4142-BD08-9B6521953E27}" srcId="{7762D715-C0A0-47F7-B2AA-16E123DF54CC}" destId="{EDE96DAC-54F9-4A15-AB0B-81B621C98341}" srcOrd="3" destOrd="0" parTransId="{75E90CE8-9E4E-470C-9E16-6A972ED053EA}" sibTransId="{0DAA7E84-D140-49B9-A26D-360C137D72AF}"/>
    <dgm:cxn modelId="{82528C1A-488E-4FA9-9A3D-881FFC07E978}" type="presOf" srcId="{64E5BA04-B28E-4443-B2E9-3F4F40BFF264}" destId="{6B133C32-FE65-4733-AE98-EE40F9A38680}" srcOrd="1" destOrd="0" presId="urn:microsoft.com/office/officeart/2005/8/layout/orgChart1"/>
    <dgm:cxn modelId="{4B6A1B33-BF54-451E-87CD-015AFCB7869A}" type="presOf" srcId="{64E5BA04-B28E-4443-B2E9-3F4F40BFF264}" destId="{FB6D4F5D-CCDE-4494-A5F5-5508D4157F89}" srcOrd="0" destOrd="0" presId="urn:microsoft.com/office/officeart/2005/8/layout/orgChart1"/>
    <dgm:cxn modelId="{2306D08E-9512-4070-B504-CED23E0BCC78}" type="presOf" srcId="{471605B1-1E02-4DA0-8B92-FB4F28521868}" destId="{2EE5980E-F417-4471-A594-903F06C11208}" srcOrd="1" destOrd="0" presId="urn:microsoft.com/office/officeart/2005/8/layout/orgChart1"/>
    <dgm:cxn modelId="{133F35FD-38D2-4EC0-BDD6-587C5C9822F6}" srcId="{7762D715-C0A0-47F7-B2AA-16E123DF54CC}" destId="{471605B1-1E02-4DA0-8B92-FB4F28521868}" srcOrd="1" destOrd="0" parTransId="{D4AB8314-3DFA-4393-B047-C583D9FFFC82}" sibTransId="{00424773-EC27-48E2-9BB6-3C00B1A606DA}"/>
    <dgm:cxn modelId="{F16D756C-C9D9-41A0-AF6D-35CD2BDCE183}" type="presOf" srcId="{88E8A714-E12C-4F32-AA7A-A4F96A21F0A7}" destId="{34025566-23A3-4197-98F4-4DF913953AC9}" srcOrd="0" destOrd="0" presId="urn:microsoft.com/office/officeart/2005/8/layout/orgChart1"/>
    <dgm:cxn modelId="{AA8FC385-DB56-48BF-99C6-1244C6D3C18C}" type="presOf" srcId="{A6C4E900-DDF7-463C-B34B-26D751499617}" destId="{48431054-79C9-4FE0-9018-65DB4DB4604D}" srcOrd="0" destOrd="0" presId="urn:microsoft.com/office/officeart/2005/8/layout/orgChart1"/>
    <dgm:cxn modelId="{0EF6793A-C23C-48E1-9169-DDAC21147E73}" type="presOf" srcId="{471605B1-1E02-4DA0-8B92-FB4F28521868}" destId="{AEABDD6A-554F-47F5-BD82-C8CF57765268}" srcOrd="0" destOrd="0" presId="urn:microsoft.com/office/officeart/2005/8/layout/orgChart1"/>
    <dgm:cxn modelId="{750BF5FA-D045-4325-A06F-9CDC96D7C838}" type="presOf" srcId="{88E8A714-E12C-4F32-AA7A-A4F96A21F0A7}" destId="{3A1B2CE0-4EA3-4EFC-9A96-C21578432A66}" srcOrd="1" destOrd="0" presId="urn:microsoft.com/office/officeart/2005/8/layout/orgChart1"/>
    <dgm:cxn modelId="{27912833-EE3E-42A5-A166-8FC2A4ACB12A}" type="presParOf" srcId="{D373F2D5-1DD7-4B3B-9072-3D93A65301B5}" destId="{11E5E1E9-52A4-41CE-A005-6801EC727D3F}" srcOrd="0" destOrd="0" presId="urn:microsoft.com/office/officeart/2005/8/layout/orgChart1"/>
    <dgm:cxn modelId="{2033A1FD-7224-45C0-B2DB-E2CDC2F9D0BE}" type="presParOf" srcId="{11E5E1E9-52A4-41CE-A005-6801EC727D3F}" destId="{DFD59E87-76D3-42DA-911C-C41F5ECF7AB8}" srcOrd="0" destOrd="0" presId="urn:microsoft.com/office/officeart/2005/8/layout/orgChart1"/>
    <dgm:cxn modelId="{531B6472-5856-429A-A05E-D8B8C29E53AF}" type="presParOf" srcId="{DFD59E87-76D3-42DA-911C-C41F5ECF7AB8}" destId="{36B86865-2053-4632-9BC0-601D6DD16B66}" srcOrd="0" destOrd="0" presId="urn:microsoft.com/office/officeart/2005/8/layout/orgChart1"/>
    <dgm:cxn modelId="{05A66097-CF54-4EE5-8F63-C3DC70A3347F}" type="presParOf" srcId="{DFD59E87-76D3-42DA-911C-C41F5ECF7AB8}" destId="{223F9429-07ED-446E-A43B-AE4E360B7777}" srcOrd="1" destOrd="0" presId="urn:microsoft.com/office/officeart/2005/8/layout/orgChart1"/>
    <dgm:cxn modelId="{FA689823-7FB4-4526-B7E3-D6E50B083618}" type="presParOf" srcId="{11E5E1E9-52A4-41CE-A005-6801EC727D3F}" destId="{8852A41F-6069-4E9C-9C74-D32DF9C0FB42}" srcOrd="1" destOrd="0" presId="urn:microsoft.com/office/officeart/2005/8/layout/orgChart1"/>
    <dgm:cxn modelId="{FF7DAF1C-E833-4A77-93A1-A5BF41C4C9BF}" type="presParOf" srcId="{8852A41F-6069-4E9C-9C74-D32DF9C0FB42}" destId="{48431054-79C9-4FE0-9018-65DB4DB4604D}" srcOrd="0" destOrd="0" presId="urn:microsoft.com/office/officeart/2005/8/layout/orgChart1"/>
    <dgm:cxn modelId="{6D090C82-E349-4643-B8FB-E50986CD32CA}" type="presParOf" srcId="{8852A41F-6069-4E9C-9C74-D32DF9C0FB42}" destId="{750EDD96-2BE4-4480-9422-683285F181FB}" srcOrd="1" destOrd="0" presId="urn:microsoft.com/office/officeart/2005/8/layout/orgChart1"/>
    <dgm:cxn modelId="{EE862F2B-629D-4E85-9B5F-6B023AB2E5D7}" type="presParOf" srcId="{750EDD96-2BE4-4480-9422-683285F181FB}" destId="{3A3E3A39-88C3-4C82-91D4-48F2DB49511B}" srcOrd="0" destOrd="0" presId="urn:microsoft.com/office/officeart/2005/8/layout/orgChart1"/>
    <dgm:cxn modelId="{784E0AC9-B592-470D-903A-6860049B7422}" type="presParOf" srcId="{3A3E3A39-88C3-4C82-91D4-48F2DB49511B}" destId="{34025566-23A3-4197-98F4-4DF913953AC9}" srcOrd="0" destOrd="0" presId="urn:microsoft.com/office/officeart/2005/8/layout/orgChart1"/>
    <dgm:cxn modelId="{C57D321D-6ECD-4DBE-B072-BCBAEB566EC3}" type="presParOf" srcId="{3A3E3A39-88C3-4C82-91D4-48F2DB49511B}" destId="{3A1B2CE0-4EA3-4EFC-9A96-C21578432A66}" srcOrd="1" destOrd="0" presId="urn:microsoft.com/office/officeart/2005/8/layout/orgChart1"/>
    <dgm:cxn modelId="{B929E7E0-F63A-4A42-83D6-D3C9189C2D3F}" type="presParOf" srcId="{750EDD96-2BE4-4480-9422-683285F181FB}" destId="{49DE9518-3326-4EEA-8F1A-761F5D8FD2CA}" srcOrd="1" destOrd="0" presId="urn:microsoft.com/office/officeart/2005/8/layout/orgChart1"/>
    <dgm:cxn modelId="{8232F245-EC28-4BF1-84B4-D29EC86582CC}" type="presParOf" srcId="{750EDD96-2BE4-4480-9422-683285F181FB}" destId="{4F4C59C9-3E9B-49B9-9377-98F057676E48}" srcOrd="2" destOrd="0" presId="urn:microsoft.com/office/officeart/2005/8/layout/orgChart1"/>
    <dgm:cxn modelId="{58625E58-DCA5-41A9-8FA7-6634CBCC5D66}" type="presParOf" srcId="{8852A41F-6069-4E9C-9C74-D32DF9C0FB42}" destId="{A13BC844-BE90-47F8-907D-4CA2D849AA0B}" srcOrd="2" destOrd="0" presId="urn:microsoft.com/office/officeart/2005/8/layout/orgChart1"/>
    <dgm:cxn modelId="{7740A997-3BEA-4E47-BAD0-0B0D349714F5}" type="presParOf" srcId="{8852A41F-6069-4E9C-9C74-D32DF9C0FB42}" destId="{17418901-3BE8-44F9-9EE6-5A00F160F137}" srcOrd="3" destOrd="0" presId="urn:microsoft.com/office/officeart/2005/8/layout/orgChart1"/>
    <dgm:cxn modelId="{E573CB50-EE55-4C77-9250-ABB6433E5FC2}" type="presParOf" srcId="{17418901-3BE8-44F9-9EE6-5A00F160F137}" destId="{3070DB90-C78F-4286-892F-994E5112EB4A}" srcOrd="0" destOrd="0" presId="urn:microsoft.com/office/officeart/2005/8/layout/orgChart1"/>
    <dgm:cxn modelId="{57572610-42B3-4DC1-B7EA-4E94753524A5}" type="presParOf" srcId="{3070DB90-C78F-4286-892F-994E5112EB4A}" destId="{AEABDD6A-554F-47F5-BD82-C8CF57765268}" srcOrd="0" destOrd="0" presId="urn:microsoft.com/office/officeart/2005/8/layout/orgChart1"/>
    <dgm:cxn modelId="{186F99B0-3608-41BD-AE70-C0935028F817}" type="presParOf" srcId="{3070DB90-C78F-4286-892F-994E5112EB4A}" destId="{2EE5980E-F417-4471-A594-903F06C11208}" srcOrd="1" destOrd="0" presId="urn:microsoft.com/office/officeart/2005/8/layout/orgChart1"/>
    <dgm:cxn modelId="{89AA0263-3890-45E6-A26C-D5B5A640D1B1}" type="presParOf" srcId="{17418901-3BE8-44F9-9EE6-5A00F160F137}" destId="{DFFE0327-A3B4-402B-8FC2-ACF2BE62C5D5}" srcOrd="1" destOrd="0" presId="urn:microsoft.com/office/officeart/2005/8/layout/orgChart1"/>
    <dgm:cxn modelId="{A5E58E3F-5080-4167-85D9-87D7ACAEE777}" type="presParOf" srcId="{17418901-3BE8-44F9-9EE6-5A00F160F137}" destId="{E3EC682E-33DC-419B-B67F-2945A291C9BE}" srcOrd="2" destOrd="0" presId="urn:microsoft.com/office/officeart/2005/8/layout/orgChart1"/>
    <dgm:cxn modelId="{42601918-564A-40BD-AE5F-2E62D4D0CC42}" type="presParOf" srcId="{8852A41F-6069-4E9C-9C74-D32DF9C0FB42}" destId="{50771832-75D1-48E3-9AB7-74F1AFA730FC}" srcOrd="4" destOrd="0" presId="urn:microsoft.com/office/officeart/2005/8/layout/orgChart1"/>
    <dgm:cxn modelId="{E2EC0BC2-739E-4C62-A52D-91C80985C334}" type="presParOf" srcId="{8852A41F-6069-4E9C-9C74-D32DF9C0FB42}" destId="{C23607B7-645A-4AAC-AD33-873615D2CE22}" srcOrd="5" destOrd="0" presId="urn:microsoft.com/office/officeart/2005/8/layout/orgChart1"/>
    <dgm:cxn modelId="{1FEED2FC-EF36-4059-87FA-38930489FE86}" type="presParOf" srcId="{C23607B7-645A-4AAC-AD33-873615D2CE22}" destId="{0051A3F8-CA5F-4605-A537-E7FDCF18491B}" srcOrd="0" destOrd="0" presId="urn:microsoft.com/office/officeart/2005/8/layout/orgChart1"/>
    <dgm:cxn modelId="{DF72CC42-E316-4103-9E8C-179C07860D6E}" type="presParOf" srcId="{0051A3F8-CA5F-4605-A537-E7FDCF18491B}" destId="{FB6D4F5D-CCDE-4494-A5F5-5508D4157F89}" srcOrd="0" destOrd="0" presId="urn:microsoft.com/office/officeart/2005/8/layout/orgChart1"/>
    <dgm:cxn modelId="{D4D96FB0-6A92-44B6-BBA0-4ADA6FB686BE}" type="presParOf" srcId="{0051A3F8-CA5F-4605-A537-E7FDCF18491B}" destId="{6B133C32-FE65-4733-AE98-EE40F9A38680}" srcOrd="1" destOrd="0" presId="urn:microsoft.com/office/officeart/2005/8/layout/orgChart1"/>
    <dgm:cxn modelId="{753D5493-BBCC-402F-956F-1F1AA4E04D1D}" type="presParOf" srcId="{C23607B7-645A-4AAC-AD33-873615D2CE22}" destId="{A3063EF8-1E56-4D68-95CE-63B7E85EAE3F}" srcOrd="1" destOrd="0" presId="urn:microsoft.com/office/officeart/2005/8/layout/orgChart1"/>
    <dgm:cxn modelId="{DCDC1EF7-90D1-43BF-AE96-BDCA005EBA1D}" type="presParOf" srcId="{C23607B7-645A-4AAC-AD33-873615D2CE22}" destId="{9A20464B-DB4A-44BE-A337-8B64025FCD5A}" srcOrd="2" destOrd="0" presId="urn:microsoft.com/office/officeart/2005/8/layout/orgChart1"/>
    <dgm:cxn modelId="{7CBD0B4F-DAD2-489E-951A-BEE8DA4B912E}" type="presParOf" srcId="{8852A41F-6069-4E9C-9C74-D32DF9C0FB42}" destId="{26E29B09-3606-4320-97F9-2B381270492B}" srcOrd="6" destOrd="0" presId="urn:microsoft.com/office/officeart/2005/8/layout/orgChart1"/>
    <dgm:cxn modelId="{4FB8DC42-ABDF-4DAA-BA5D-B738F175611B}" type="presParOf" srcId="{8852A41F-6069-4E9C-9C74-D32DF9C0FB42}" destId="{1295EEA1-54BF-4CF9-90F7-E08729DC7E0C}" srcOrd="7" destOrd="0" presId="urn:microsoft.com/office/officeart/2005/8/layout/orgChart1"/>
    <dgm:cxn modelId="{5791A8DD-FCDE-4ADB-80F0-6EF96CF39342}" type="presParOf" srcId="{1295EEA1-54BF-4CF9-90F7-E08729DC7E0C}" destId="{6DA7DDCD-758E-4926-9CEC-725340BE700A}" srcOrd="0" destOrd="0" presId="urn:microsoft.com/office/officeart/2005/8/layout/orgChart1"/>
    <dgm:cxn modelId="{70DC122B-1C37-4C1B-AFFB-8D4C8D428D42}" type="presParOf" srcId="{6DA7DDCD-758E-4926-9CEC-725340BE700A}" destId="{62EC2C2B-C24A-425F-A2C1-E1791C05B208}" srcOrd="0" destOrd="0" presId="urn:microsoft.com/office/officeart/2005/8/layout/orgChart1"/>
    <dgm:cxn modelId="{1B1E9E7B-FCD9-4099-BCB1-A233D36534E6}" type="presParOf" srcId="{6DA7DDCD-758E-4926-9CEC-725340BE700A}" destId="{8DF253FC-054D-475E-B39F-2D403CC95B63}" srcOrd="1" destOrd="0" presId="urn:microsoft.com/office/officeart/2005/8/layout/orgChart1"/>
    <dgm:cxn modelId="{D41A29D4-58B2-4D63-869E-DF734E0B42B8}" type="presParOf" srcId="{1295EEA1-54BF-4CF9-90F7-E08729DC7E0C}" destId="{53079736-6F67-4C5A-82EE-52364A7B5870}" srcOrd="1" destOrd="0" presId="urn:microsoft.com/office/officeart/2005/8/layout/orgChart1"/>
    <dgm:cxn modelId="{398E171A-FDBE-468E-82BD-882490EC008A}" type="presParOf" srcId="{1295EEA1-54BF-4CF9-90F7-E08729DC7E0C}" destId="{267D3E86-5467-4F31-B1BB-05EEB5874D9E}" srcOrd="2" destOrd="0" presId="urn:microsoft.com/office/officeart/2005/8/layout/orgChart1"/>
    <dgm:cxn modelId="{A84A992B-7F1D-4297-9077-DC9311F7097F}" type="presParOf" srcId="{11E5E1E9-52A4-41CE-A005-6801EC727D3F}" destId="{A64CDE4C-1D42-4103-827B-24CE46129BC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1392387-2B6E-46CF-8C76-199B816C8F01}" type="doc">
      <dgm:prSet loTypeId="urn:microsoft.com/office/officeart/2005/8/layout/orgChart1" loCatId="hierarchy" qsTypeId="urn:microsoft.com/office/officeart/2005/8/quickstyle/simple1" qsCatId="simple" csTypeId="urn:microsoft.com/office/officeart/2005/8/colors/accent1_2" csCatId="accent1" phldr="1"/>
      <dgm:spPr/>
    </dgm:pt>
    <dgm:pt modelId="{7762D715-C0A0-47F7-B2AA-16E123DF54C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b="1" i="0" u="none" strike="noStrike" cap="none" normalizeH="0" baseline="0" dirty="0" smtClean="0">
              <a:ln>
                <a:noFill/>
              </a:ln>
              <a:solidFill>
                <a:srgbClr val="FFFF00"/>
              </a:solidFill>
              <a:effectLst/>
              <a:latin typeface="Arial" charset="0"/>
              <a:cs typeface="Arial" charset="0"/>
            </a:rPr>
            <a:t>موضوعات  علم النفس</a:t>
          </a:r>
          <a:endParaRPr kumimoji="0" lang="fr-FR" b="1" i="0" u="none" strike="noStrike" cap="none" normalizeH="0" baseline="0" dirty="0" smtClean="0">
            <a:ln>
              <a:noFill/>
            </a:ln>
            <a:solidFill>
              <a:srgbClr val="FFFF00"/>
            </a:solidFill>
            <a:effectLst/>
            <a:latin typeface="Arial" charset="0"/>
            <a:cs typeface="Arial" charset="0"/>
          </a:endParaRPr>
        </a:p>
      </dgm:t>
    </dgm:pt>
    <dgm:pt modelId="{2164678E-C5DC-40C6-B139-5599C42C5170}" type="parTrans" cxnId="{E031E72B-A580-46E6-9481-D5C76BA66E02}">
      <dgm:prSet/>
      <dgm:spPr/>
      <dgm:t>
        <a:bodyPr/>
        <a:lstStyle/>
        <a:p>
          <a:endParaRPr lang="fr-FR"/>
        </a:p>
      </dgm:t>
    </dgm:pt>
    <dgm:pt modelId="{E10E5766-DE02-40C8-84BA-E2F9654F8D81}" type="sibTrans" cxnId="{E031E72B-A580-46E6-9481-D5C76BA66E02}">
      <dgm:prSet/>
      <dgm:spPr/>
      <dgm:t>
        <a:bodyPr/>
        <a:lstStyle/>
        <a:p>
          <a:endParaRPr lang="fr-FR"/>
        </a:p>
      </dgm:t>
    </dgm:pt>
    <dgm:pt modelId="{88E8A714-E12C-4F32-AA7A-A4F96A21F0A7}">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الشرعي</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A6C4E900-DDF7-463C-B34B-26D751499617}" type="parTrans" cxnId="{3ACECA97-ABB0-40AD-835C-BDDBD0730339}">
      <dgm:prSet/>
      <dgm:spPr/>
      <dgm:t>
        <a:bodyPr/>
        <a:lstStyle/>
        <a:p>
          <a:endParaRPr lang="fr-FR"/>
        </a:p>
      </dgm:t>
    </dgm:pt>
    <dgm:pt modelId="{699089F6-A0F9-4218-9353-F443A3ACB66C}" type="sibTrans" cxnId="{3ACECA97-ABB0-40AD-835C-BDDBD0730339}">
      <dgm:prSet/>
      <dgm:spPr/>
      <dgm:t>
        <a:bodyPr/>
        <a:lstStyle/>
        <a:p>
          <a:endParaRPr lang="fr-FR"/>
        </a:p>
      </dgm:t>
    </dgm:pt>
    <dgm:pt modelId="{471605B1-1E02-4DA0-8B92-FB4F2852186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التربوي</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D4AB8314-3DFA-4393-B047-C583D9FFFC82}" type="parTrans" cxnId="{133F35FD-38D2-4EC0-BDD6-587C5C9822F6}">
      <dgm:prSet/>
      <dgm:spPr/>
      <dgm:t>
        <a:bodyPr/>
        <a:lstStyle/>
        <a:p>
          <a:endParaRPr lang="fr-FR"/>
        </a:p>
      </dgm:t>
    </dgm:pt>
    <dgm:pt modelId="{00424773-EC27-48E2-9BB6-3C00B1A606DA}" type="sibTrans" cxnId="{133F35FD-38D2-4EC0-BDD6-587C5C9822F6}">
      <dgm:prSet/>
      <dgm:spPr/>
      <dgm:t>
        <a:bodyPr/>
        <a:lstStyle/>
        <a:p>
          <a:endParaRPr lang="fr-FR"/>
        </a:p>
      </dgm:t>
    </dgm:pt>
    <dgm:pt modelId="{64E5BA04-B28E-4443-B2E9-3F4F40BFF264}">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السريري</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 الشواذ)</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70BA1477-E1C1-4489-A4F4-67B3ED40C7B3}" type="parTrans" cxnId="{998584D3-2E13-48E0-BD5C-6165A3FD5154}">
      <dgm:prSet/>
      <dgm:spPr/>
      <dgm:t>
        <a:bodyPr/>
        <a:lstStyle/>
        <a:p>
          <a:endParaRPr lang="fr-FR"/>
        </a:p>
      </dgm:t>
    </dgm:pt>
    <dgm:pt modelId="{7E65BA1D-3615-4B70-8E79-007A1FC34A4D}" type="sibTrans" cxnId="{998584D3-2E13-48E0-BD5C-6165A3FD5154}">
      <dgm:prSet/>
      <dgm:spPr/>
      <dgm:t>
        <a:bodyPr/>
        <a:lstStyle/>
        <a:p>
          <a:endParaRPr lang="fr-FR"/>
        </a:p>
      </dgm:t>
    </dgm:pt>
    <dgm:pt modelId="{EDE96DAC-54F9-4A15-AB0B-81B621C98341}">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الاجتماعي</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75E90CE8-9E4E-470C-9E16-6A972ED053EA}" type="parTrans" cxnId="{36AAFB6A-3E98-4142-BD08-9B6521953E27}">
      <dgm:prSet/>
      <dgm:spPr/>
      <dgm:t>
        <a:bodyPr/>
        <a:lstStyle/>
        <a:p>
          <a:endParaRPr lang="fr-FR"/>
        </a:p>
      </dgm:t>
    </dgm:pt>
    <dgm:pt modelId="{0DAA7E84-D140-49B9-A26D-360C137D72AF}" type="sibTrans" cxnId="{36AAFB6A-3E98-4142-BD08-9B6521953E27}">
      <dgm:prSet/>
      <dgm:spPr/>
      <dgm:t>
        <a:bodyPr/>
        <a:lstStyle/>
        <a:p>
          <a:endParaRPr lang="fr-FR"/>
        </a:p>
      </dgm:t>
    </dgm:pt>
    <dgm:pt modelId="{D373F2D5-1DD7-4B3B-9072-3D93A65301B5}" type="pres">
      <dgm:prSet presAssocID="{C1392387-2B6E-46CF-8C76-199B816C8F01}" presName="hierChild1" presStyleCnt="0">
        <dgm:presLayoutVars>
          <dgm:orgChart val="1"/>
          <dgm:chPref val="1"/>
          <dgm:dir/>
          <dgm:animOne val="branch"/>
          <dgm:animLvl val="lvl"/>
          <dgm:resizeHandles/>
        </dgm:presLayoutVars>
      </dgm:prSet>
      <dgm:spPr/>
    </dgm:pt>
    <dgm:pt modelId="{11E5E1E9-52A4-41CE-A005-6801EC727D3F}" type="pres">
      <dgm:prSet presAssocID="{7762D715-C0A0-47F7-B2AA-16E123DF54CC}" presName="hierRoot1" presStyleCnt="0">
        <dgm:presLayoutVars>
          <dgm:hierBranch/>
        </dgm:presLayoutVars>
      </dgm:prSet>
      <dgm:spPr/>
    </dgm:pt>
    <dgm:pt modelId="{DFD59E87-76D3-42DA-911C-C41F5ECF7AB8}" type="pres">
      <dgm:prSet presAssocID="{7762D715-C0A0-47F7-B2AA-16E123DF54CC}" presName="rootComposite1" presStyleCnt="0"/>
      <dgm:spPr/>
    </dgm:pt>
    <dgm:pt modelId="{36B86865-2053-4632-9BC0-601D6DD16B66}" type="pres">
      <dgm:prSet presAssocID="{7762D715-C0A0-47F7-B2AA-16E123DF54CC}" presName="rootText1" presStyleLbl="node0" presStyleIdx="0" presStyleCnt="1" custLinFactY="-100000" custLinFactNeighborX="2928" custLinFactNeighborY="-105530">
        <dgm:presLayoutVars>
          <dgm:chPref val="3"/>
        </dgm:presLayoutVars>
      </dgm:prSet>
      <dgm:spPr/>
      <dgm:t>
        <a:bodyPr/>
        <a:lstStyle/>
        <a:p>
          <a:endParaRPr lang="fr-FR"/>
        </a:p>
      </dgm:t>
    </dgm:pt>
    <dgm:pt modelId="{223F9429-07ED-446E-A43B-AE4E360B7777}" type="pres">
      <dgm:prSet presAssocID="{7762D715-C0A0-47F7-B2AA-16E123DF54CC}" presName="rootConnector1" presStyleLbl="node1" presStyleIdx="0" presStyleCnt="0"/>
      <dgm:spPr/>
      <dgm:t>
        <a:bodyPr/>
        <a:lstStyle/>
        <a:p>
          <a:endParaRPr lang="fr-FR"/>
        </a:p>
      </dgm:t>
    </dgm:pt>
    <dgm:pt modelId="{8852A41F-6069-4E9C-9C74-D32DF9C0FB42}" type="pres">
      <dgm:prSet presAssocID="{7762D715-C0A0-47F7-B2AA-16E123DF54CC}" presName="hierChild2" presStyleCnt="0"/>
      <dgm:spPr/>
    </dgm:pt>
    <dgm:pt modelId="{48431054-79C9-4FE0-9018-65DB4DB4604D}" type="pres">
      <dgm:prSet presAssocID="{A6C4E900-DDF7-463C-B34B-26D751499617}" presName="Name35" presStyleLbl="parChTrans1D2" presStyleIdx="0" presStyleCnt="4"/>
      <dgm:spPr/>
      <dgm:t>
        <a:bodyPr/>
        <a:lstStyle/>
        <a:p>
          <a:endParaRPr lang="fr-FR"/>
        </a:p>
      </dgm:t>
    </dgm:pt>
    <dgm:pt modelId="{750EDD96-2BE4-4480-9422-683285F181FB}" type="pres">
      <dgm:prSet presAssocID="{88E8A714-E12C-4F32-AA7A-A4F96A21F0A7}" presName="hierRoot2" presStyleCnt="0">
        <dgm:presLayoutVars>
          <dgm:hierBranch val="l"/>
        </dgm:presLayoutVars>
      </dgm:prSet>
      <dgm:spPr/>
    </dgm:pt>
    <dgm:pt modelId="{3A3E3A39-88C3-4C82-91D4-48F2DB49511B}" type="pres">
      <dgm:prSet presAssocID="{88E8A714-E12C-4F32-AA7A-A4F96A21F0A7}" presName="rootComposite" presStyleCnt="0"/>
      <dgm:spPr/>
    </dgm:pt>
    <dgm:pt modelId="{34025566-23A3-4197-98F4-4DF913953AC9}" type="pres">
      <dgm:prSet presAssocID="{88E8A714-E12C-4F32-AA7A-A4F96A21F0A7}" presName="rootText" presStyleLbl="node2" presStyleIdx="0" presStyleCnt="4" custLinFactY="-100000" custLinFactNeighborX="-240" custLinFactNeighborY="-117175">
        <dgm:presLayoutVars>
          <dgm:chPref val="3"/>
        </dgm:presLayoutVars>
      </dgm:prSet>
      <dgm:spPr/>
      <dgm:t>
        <a:bodyPr/>
        <a:lstStyle/>
        <a:p>
          <a:endParaRPr lang="fr-FR"/>
        </a:p>
      </dgm:t>
    </dgm:pt>
    <dgm:pt modelId="{3A1B2CE0-4EA3-4EFC-9A96-C21578432A66}" type="pres">
      <dgm:prSet presAssocID="{88E8A714-E12C-4F32-AA7A-A4F96A21F0A7}" presName="rootConnector" presStyleLbl="node2" presStyleIdx="0" presStyleCnt="4"/>
      <dgm:spPr/>
      <dgm:t>
        <a:bodyPr/>
        <a:lstStyle/>
        <a:p>
          <a:endParaRPr lang="fr-FR"/>
        </a:p>
      </dgm:t>
    </dgm:pt>
    <dgm:pt modelId="{49DE9518-3326-4EEA-8F1A-761F5D8FD2CA}" type="pres">
      <dgm:prSet presAssocID="{88E8A714-E12C-4F32-AA7A-A4F96A21F0A7}" presName="hierChild4" presStyleCnt="0"/>
      <dgm:spPr/>
    </dgm:pt>
    <dgm:pt modelId="{4F4C59C9-3E9B-49B9-9377-98F057676E48}" type="pres">
      <dgm:prSet presAssocID="{88E8A714-E12C-4F32-AA7A-A4F96A21F0A7}" presName="hierChild5" presStyleCnt="0"/>
      <dgm:spPr/>
    </dgm:pt>
    <dgm:pt modelId="{A13BC844-BE90-47F8-907D-4CA2D849AA0B}" type="pres">
      <dgm:prSet presAssocID="{D4AB8314-3DFA-4393-B047-C583D9FFFC82}" presName="Name35" presStyleLbl="parChTrans1D2" presStyleIdx="1" presStyleCnt="4"/>
      <dgm:spPr/>
      <dgm:t>
        <a:bodyPr/>
        <a:lstStyle/>
        <a:p>
          <a:endParaRPr lang="fr-FR"/>
        </a:p>
      </dgm:t>
    </dgm:pt>
    <dgm:pt modelId="{17418901-3BE8-44F9-9EE6-5A00F160F137}" type="pres">
      <dgm:prSet presAssocID="{471605B1-1E02-4DA0-8B92-FB4F28521868}" presName="hierRoot2" presStyleCnt="0">
        <dgm:presLayoutVars>
          <dgm:hierBranch val="l"/>
        </dgm:presLayoutVars>
      </dgm:prSet>
      <dgm:spPr/>
    </dgm:pt>
    <dgm:pt modelId="{3070DB90-C78F-4286-892F-994E5112EB4A}" type="pres">
      <dgm:prSet presAssocID="{471605B1-1E02-4DA0-8B92-FB4F28521868}" presName="rootComposite" presStyleCnt="0"/>
      <dgm:spPr/>
    </dgm:pt>
    <dgm:pt modelId="{AEABDD6A-554F-47F5-BD82-C8CF57765268}" type="pres">
      <dgm:prSet presAssocID="{471605B1-1E02-4DA0-8B92-FB4F28521868}" presName="rootText" presStyleLbl="node2" presStyleIdx="1" presStyleCnt="4" custLinFactY="-100000" custLinFactNeighborX="-1750" custLinFactNeighborY="-117175">
        <dgm:presLayoutVars>
          <dgm:chPref val="3"/>
        </dgm:presLayoutVars>
      </dgm:prSet>
      <dgm:spPr/>
      <dgm:t>
        <a:bodyPr/>
        <a:lstStyle/>
        <a:p>
          <a:endParaRPr lang="fr-FR"/>
        </a:p>
      </dgm:t>
    </dgm:pt>
    <dgm:pt modelId="{2EE5980E-F417-4471-A594-903F06C11208}" type="pres">
      <dgm:prSet presAssocID="{471605B1-1E02-4DA0-8B92-FB4F28521868}" presName="rootConnector" presStyleLbl="node2" presStyleIdx="1" presStyleCnt="4"/>
      <dgm:spPr/>
      <dgm:t>
        <a:bodyPr/>
        <a:lstStyle/>
        <a:p>
          <a:endParaRPr lang="fr-FR"/>
        </a:p>
      </dgm:t>
    </dgm:pt>
    <dgm:pt modelId="{DFFE0327-A3B4-402B-8FC2-ACF2BE62C5D5}" type="pres">
      <dgm:prSet presAssocID="{471605B1-1E02-4DA0-8B92-FB4F28521868}" presName="hierChild4" presStyleCnt="0"/>
      <dgm:spPr/>
    </dgm:pt>
    <dgm:pt modelId="{E3EC682E-33DC-419B-B67F-2945A291C9BE}" type="pres">
      <dgm:prSet presAssocID="{471605B1-1E02-4DA0-8B92-FB4F28521868}" presName="hierChild5" presStyleCnt="0"/>
      <dgm:spPr/>
    </dgm:pt>
    <dgm:pt modelId="{50771832-75D1-48E3-9AB7-74F1AFA730FC}" type="pres">
      <dgm:prSet presAssocID="{70BA1477-E1C1-4489-A4F4-67B3ED40C7B3}" presName="Name35" presStyleLbl="parChTrans1D2" presStyleIdx="2" presStyleCnt="4"/>
      <dgm:spPr/>
      <dgm:t>
        <a:bodyPr/>
        <a:lstStyle/>
        <a:p>
          <a:endParaRPr lang="fr-FR"/>
        </a:p>
      </dgm:t>
    </dgm:pt>
    <dgm:pt modelId="{C23607B7-645A-4AAC-AD33-873615D2CE22}" type="pres">
      <dgm:prSet presAssocID="{64E5BA04-B28E-4443-B2E9-3F4F40BFF264}" presName="hierRoot2" presStyleCnt="0">
        <dgm:presLayoutVars>
          <dgm:hierBranch/>
        </dgm:presLayoutVars>
      </dgm:prSet>
      <dgm:spPr/>
    </dgm:pt>
    <dgm:pt modelId="{0051A3F8-CA5F-4605-A537-E7FDCF18491B}" type="pres">
      <dgm:prSet presAssocID="{64E5BA04-B28E-4443-B2E9-3F4F40BFF264}" presName="rootComposite" presStyleCnt="0"/>
      <dgm:spPr/>
    </dgm:pt>
    <dgm:pt modelId="{FB6D4F5D-CCDE-4494-A5F5-5508D4157F89}" type="pres">
      <dgm:prSet presAssocID="{64E5BA04-B28E-4443-B2E9-3F4F40BFF264}" presName="rootText" presStyleLbl="node2" presStyleIdx="2" presStyleCnt="4" custLinFactY="-100000" custLinFactNeighborX="363" custLinFactNeighborY="-117175">
        <dgm:presLayoutVars>
          <dgm:chPref val="3"/>
        </dgm:presLayoutVars>
      </dgm:prSet>
      <dgm:spPr/>
      <dgm:t>
        <a:bodyPr/>
        <a:lstStyle/>
        <a:p>
          <a:endParaRPr lang="fr-FR"/>
        </a:p>
      </dgm:t>
    </dgm:pt>
    <dgm:pt modelId="{6B133C32-FE65-4733-AE98-EE40F9A38680}" type="pres">
      <dgm:prSet presAssocID="{64E5BA04-B28E-4443-B2E9-3F4F40BFF264}" presName="rootConnector" presStyleLbl="node2" presStyleIdx="2" presStyleCnt="4"/>
      <dgm:spPr/>
      <dgm:t>
        <a:bodyPr/>
        <a:lstStyle/>
        <a:p>
          <a:endParaRPr lang="fr-FR"/>
        </a:p>
      </dgm:t>
    </dgm:pt>
    <dgm:pt modelId="{A3063EF8-1E56-4D68-95CE-63B7E85EAE3F}" type="pres">
      <dgm:prSet presAssocID="{64E5BA04-B28E-4443-B2E9-3F4F40BFF264}" presName="hierChild4" presStyleCnt="0"/>
      <dgm:spPr/>
    </dgm:pt>
    <dgm:pt modelId="{9A20464B-DB4A-44BE-A337-8B64025FCD5A}" type="pres">
      <dgm:prSet presAssocID="{64E5BA04-B28E-4443-B2E9-3F4F40BFF264}" presName="hierChild5" presStyleCnt="0"/>
      <dgm:spPr/>
    </dgm:pt>
    <dgm:pt modelId="{26E29B09-3606-4320-97F9-2B381270492B}" type="pres">
      <dgm:prSet presAssocID="{75E90CE8-9E4E-470C-9E16-6A972ED053EA}" presName="Name35" presStyleLbl="parChTrans1D2" presStyleIdx="3" presStyleCnt="4"/>
      <dgm:spPr/>
      <dgm:t>
        <a:bodyPr/>
        <a:lstStyle/>
        <a:p>
          <a:endParaRPr lang="fr-FR"/>
        </a:p>
      </dgm:t>
    </dgm:pt>
    <dgm:pt modelId="{1295EEA1-54BF-4CF9-90F7-E08729DC7E0C}" type="pres">
      <dgm:prSet presAssocID="{EDE96DAC-54F9-4A15-AB0B-81B621C98341}" presName="hierRoot2" presStyleCnt="0">
        <dgm:presLayoutVars>
          <dgm:hierBranch/>
        </dgm:presLayoutVars>
      </dgm:prSet>
      <dgm:spPr/>
    </dgm:pt>
    <dgm:pt modelId="{6DA7DDCD-758E-4926-9CEC-725340BE700A}" type="pres">
      <dgm:prSet presAssocID="{EDE96DAC-54F9-4A15-AB0B-81B621C98341}" presName="rootComposite" presStyleCnt="0"/>
      <dgm:spPr/>
    </dgm:pt>
    <dgm:pt modelId="{62EC2C2B-C24A-425F-A2C1-E1791C05B208}" type="pres">
      <dgm:prSet presAssocID="{EDE96DAC-54F9-4A15-AB0B-81B621C98341}" presName="rootText" presStyleLbl="node2" presStyleIdx="3" presStyleCnt="4" custLinFactY="-100000" custLinFactNeighborX="-8387" custLinFactNeighborY="-117175">
        <dgm:presLayoutVars>
          <dgm:chPref val="3"/>
        </dgm:presLayoutVars>
      </dgm:prSet>
      <dgm:spPr/>
      <dgm:t>
        <a:bodyPr/>
        <a:lstStyle/>
        <a:p>
          <a:endParaRPr lang="fr-FR"/>
        </a:p>
      </dgm:t>
    </dgm:pt>
    <dgm:pt modelId="{8DF253FC-054D-475E-B39F-2D403CC95B63}" type="pres">
      <dgm:prSet presAssocID="{EDE96DAC-54F9-4A15-AB0B-81B621C98341}" presName="rootConnector" presStyleLbl="node2" presStyleIdx="3" presStyleCnt="4"/>
      <dgm:spPr/>
      <dgm:t>
        <a:bodyPr/>
        <a:lstStyle/>
        <a:p>
          <a:endParaRPr lang="fr-FR"/>
        </a:p>
      </dgm:t>
    </dgm:pt>
    <dgm:pt modelId="{53079736-6F67-4C5A-82EE-52364A7B5870}" type="pres">
      <dgm:prSet presAssocID="{EDE96DAC-54F9-4A15-AB0B-81B621C98341}" presName="hierChild4" presStyleCnt="0"/>
      <dgm:spPr/>
    </dgm:pt>
    <dgm:pt modelId="{267D3E86-5467-4F31-B1BB-05EEB5874D9E}" type="pres">
      <dgm:prSet presAssocID="{EDE96DAC-54F9-4A15-AB0B-81B621C98341}" presName="hierChild5" presStyleCnt="0"/>
      <dgm:spPr/>
    </dgm:pt>
    <dgm:pt modelId="{A64CDE4C-1D42-4103-827B-24CE46129BCC}" type="pres">
      <dgm:prSet presAssocID="{7762D715-C0A0-47F7-B2AA-16E123DF54CC}" presName="hierChild3" presStyleCnt="0"/>
      <dgm:spPr/>
    </dgm:pt>
  </dgm:ptLst>
  <dgm:cxnLst>
    <dgm:cxn modelId="{AAD2E9B9-BFE8-4E34-A1AA-A4B808E8F90E}" type="presOf" srcId="{7762D715-C0A0-47F7-B2AA-16E123DF54CC}" destId="{223F9429-07ED-446E-A43B-AE4E360B7777}" srcOrd="1" destOrd="0" presId="urn:microsoft.com/office/officeart/2005/8/layout/orgChart1"/>
    <dgm:cxn modelId="{0A411966-8848-43C8-8938-8303798F0E78}" type="presOf" srcId="{EDE96DAC-54F9-4A15-AB0B-81B621C98341}" destId="{62EC2C2B-C24A-425F-A2C1-E1791C05B208}" srcOrd="0" destOrd="0" presId="urn:microsoft.com/office/officeart/2005/8/layout/orgChart1"/>
    <dgm:cxn modelId="{7D98F71B-5145-4EA0-80D6-053E112A0203}" type="presOf" srcId="{EDE96DAC-54F9-4A15-AB0B-81B621C98341}" destId="{8DF253FC-054D-475E-B39F-2D403CC95B63}" srcOrd="1" destOrd="0" presId="urn:microsoft.com/office/officeart/2005/8/layout/orgChart1"/>
    <dgm:cxn modelId="{0118B3E8-F372-416D-8D50-F86A0AE77E86}" type="presOf" srcId="{D4AB8314-3DFA-4393-B047-C583D9FFFC82}" destId="{A13BC844-BE90-47F8-907D-4CA2D849AA0B}" srcOrd="0" destOrd="0" presId="urn:microsoft.com/office/officeart/2005/8/layout/orgChart1"/>
    <dgm:cxn modelId="{998584D3-2E13-48E0-BD5C-6165A3FD5154}" srcId="{7762D715-C0A0-47F7-B2AA-16E123DF54CC}" destId="{64E5BA04-B28E-4443-B2E9-3F4F40BFF264}" srcOrd="2" destOrd="0" parTransId="{70BA1477-E1C1-4489-A4F4-67B3ED40C7B3}" sibTransId="{7E65BA1D-3615-4B70-8E79-007A1FC34A4D}"/>
    <dgm:cxn modelId="{3ACECA97-ABB0-40AD-835C-BDDBD0730339}" srcId="{7762D715-C0A0-47F7-B2AA-16E123DF54CC}" destId="{88E8A714-E12C-4F32-AA7A-A4F96A21F0A7}" srcOrd="0" destOrd="0" parTransId="{A6C4E900-DDF7-463C-B34B-26D751499617}" sibTransId="{699089F6-A0F9-4218-9353-F443A3ACB66C}"/>
    <dgm:cxn modelId="{E031E72B-A580-46E6-9481-D5C76BA66E02}" srcId="{C1392387-2B6E-46CF-8C76-199B816C8F01}" destId="{7762D715-C0A0-47F7-B2AA-16E123DF54CC}" srcOrd="0" destOrd="0" parTransId="{2164678E-C5DC-40C6-B139-5599C42C5170}" sibTransId="{E10E5766-DE02-40C8-84BA-E2F9654F8D81}"/>
    <dgm:cxn modelId="{5081BB72-1F5C-4CBE-B173-2095477A8866}" type="presOf" srcId="{75E90CE8-9E4E-470C-9E16-6A972ED053EA}" destId="{26E29B09-3606-4320-97F9-2B381270492B}" srcOrd="0" destOrd="0" presId="urn:microsoft.com/office/officeart/2005/8/layout/orgChart1"/>
    <dgm:cxn modelId="{2D5C5F6C-965B-4CA6-BAC8-82440F915750}" type="presOf" srcId="{C1392387-2B6E-46CF-8C76-199B816C8F01}" destId="{D373F2D5-1DD7-4B3B-9072-3D93A65301B5}" srcOrd="0" destOrd="0" presId="urn:microsoft.com/office/officeart/2005/8/layout/orgChart1"/>
    <dgm:cxn modelId="{4DE8290D-62A0-461C-88BB-6C66A9CD4D35}" type="presOf" srcId="{70BA1477-E1C1-4489-A4F4-67B3ED40C7B3}" destId="{50771832-75D1-48E3-9AB7-74F1AFA730FC}" srcOrd="0" destOrd="0" presId="urn:microsoft.com/office/officeart/2005/8/layout/orgChart1"/>
    <dgm:cxn modelId="{33DAB24D-C761-4057-860E-7E04893B4D0D}" type="presOf" srcId="{7762D715-C0A0-47F7-B2AA-16E123DF54CC}" destId="{36B86865-2053-4632-9BC0-601D6DD16B66}" srcOrd="0" destOrd="0" presId="urn:microsoft.com/office/officeart/2005/8/layout/orgChart1"/>
    <dgm:cxn modelId="{36AAFB6A-3E98-4142-BD08-9B6521953E27}" srcId="{7762D715-C0A0-47F7-B2AA-16E123DF54CC}" destId="{EDE96DAC-54F9-4A15-AB0B-81B621C98341}" srcOrd="3" destOrd="0" parTransId="{75E90CE8-9E4E-470C-9E16-6A972ED053EA}" sibTransId="{0DAA7E84-D140-49B9-A26D-360C137D72AF}"/>
    <dgm:cxn modelId="{82528C1A-488E-4FA9-9A3D-881FFC07E978}" type="presOf" srcId="{64E5BA04-B28E-4443-B2E9-3F4F40BFF264}" destId="{6B133C32-FE65-4733-AE98-EE40F9A38680}" srcOrd="1" destOrd="0" presId="urn:microsoft.com/office/officeart/2005/8/layout/orgChart1"/>
    <dgm:cxn modelId="{4B6A1B33-BF54-451E-87CD-015AFCB7869A}" type="presOf" srcId="{64E5BA04-B28E-4443-B2E9-3F4F40BFF264}" destId="{FB6D4F5D-CCDE-4494-A5F5-5508D4157F89}" srcOrd="0" destOrd="0" presId="urn:microsoft.com/office/officeart/2005/8/layout/orgChart1"/>
    <dgm:cxn modelId="{2306D08E-9512-4070-B504-CED23E0BCC78}" type="presOf" srcId="{471605B1-1E02-4DA0-8B92-FB4F28521868}" destId="{2EE5980E-F417-4471-A594-903F06C11208}" srcOrd="1" destOrd="0" presId="urn:microsoft.com/office/officeart/2005/8/layout/orgChart1"/>
    <dgm:cxn modelId="{133F35FD-38D2-4EC0-BDD6-587C5C9822F6}" srcId="{7762D715-C0A0-47F7-B2AA-16E123DF54CC}" destId="{471605B1-1E02-4DA0-8B92-FB4F28521868}" srcOrd="1" destOrd="0" parTransId="{D4AB8314-3DFA-4393-B047-C583D9FFFC82}" sibTransId="{00424773-EC27-48E2-9BB6-3C00B1A606DA}"/>
    <dgm:cxn modelId="{F16D756C-C9D9-41A0-AF6D-35CD2BDCE183}" type="presOf" srcId="{88E8A714-E12C-4F32-AA7A-A4F96A21F0A7}" destId="{34025566-23A3-4197-98F4-4DF913953AC9}" srcOrd="0" destOrd="0" presId="urn:microsoft.com/office/officeart/2005/8/layout/orgChart1"/>
    <dgm:cxn modelId="{AA8FC385-DB56-48BF-99C6-1244C6D3C18C}" type="presOf" srcId="{A6C4E900-DDF7-463C-B34B-26D751499617}" destId="{48431054-79C9-4FE0-9018-65DB4DB4604D}" srcOrd="0" destOrd="0" presId="urn:microsoft.com/office/officeart/2005/8/layout/orgChart1"/>
    <dgm:cxn modelId="{0EF6793A-C23C-48E1-9169-DDAC21147E73}" type="presOf" srcId="{471605B1-1E02-4DA0-8B92-FB4F28521868}" destId="{AEABDD6A-554F-47F5-BD82-C8CF57765268}" srcOrd="0" destOrd="0" presId="urn:microsoft.com/office/officeart/2005/8/layout/orgChart1"/>
    <dgm:cxn modelId="{750BF5FA-D045-4325-A06F-9CDC96D7C838}" type="presOf" srcId="{88E8A714-E12C-4F32-AA7A-A4F96A21F0A7}" destId="{3A1B2CE0-4EA3-4EFC-9A96-C21578432A66}" srcOrd="1" destOrd="0" presId="urn:microsoft.com/office/officeart/2005/8/layout/orgChart1"/>
    <dgm:cxn modelId="{27912833-EE3E-42A5-A166-8FC2A4ACB12A}" type="presParOf" srcId="{D373F2D5-1DD7-4B3B-9072-3D93A65301B5}" destId="{11E5E1E9-52A4-41CE-A005-6801EC727D3F}" srcOrd="0" destOrd="0" presId="urn:microsoft.com/office/officeart/2005/8/layout/orgChart1"/>
    <dgm:cxn modelId="{2033A1FD-7224-45C0-B2DB-E2CDC2F9D0BE}" type="presParOf" srcId="{11E5E1E9-52A4-41CE-A005-6801EC727D3F}" destId="{DFD59E87-76D3-42DA-911C-C41F5ECF7AB8}" srcOrd="0" destOrd="0" presId="urn:microsoft.com/office/officeart/2005/8/layout/orgChart1"/>
    <dgm:cxn modelId="{531B6472-5856-429A-A05E-D8B8C29E53AF}" type="presParOf" srcId="{DFD59E87-76D3-42DA-911C-C41F5ECF7AB8}" destId="{36B86865-2053-4632-9BC0-601D6DD16B66}" srcOrd="0" destOrd="0" presId="urn:microsoft.com/office/officeart/2005/8/layout/orgChart1"/>
    <dgm:cxn modelId="{05A66097-CF54-4EE5-8F63-C3DC70A3347F}" type="presParOf" srcId="{DFD59E87-76D3-42DA-911C-C41F5ECF7AB8}" destId="{223F9429-07ED-446E-A43B-AE4E360B7777}" srcOrd="1" destOrd="0" presId="urn:microsoft.com/office/officeart/2005/8/layout/orgChart1"/>
    <dgm:cxn modelId="{FA689823-7FB4-4526-B7E3-D6E50B083618}" type="presParOf" srcId="{11E5E1E9-52A4-41CE-A005-6801EC727D3F}" destId="{8852A41F-6069-4E9C-9C74-D32DF9C0FB42}" srcOrd="1" destOrd="0" presId="urn:microsoft.com/office/officeart/2005/8/layout/orgChart1"/>
    <dgm:cxn modelId="{FF7DAF1C-E833-4A77-93A1-A5BF41C4C9BF}" type="presParOf" srcId="{8852A41F-6069-4E9C-9C74-D32DF9C0FB42}" destId="{48431054-79C9-4FE0-9018-65DB4DB4604D}" srcOrd="0" destOrd="0" presId="urn:microsoft.com/office/officeart/2005/8/layout/orgChart1"/>
    <dgm:cxn modelId="{6D090C82-E349-4643-B8FB-E50986CD32CA}" type="presParOf" srcId="{8852A41F-6069-4E9C-9C74-D32DF9C0FB42}" destId="{750EDD96-2BE4-4480-9422-683285F181FB}" srcOrd="1" destOrd="0" presId="urn:microsoft.com/office/officeart/2005/8/layout/orgChart1"/>
    <dgm:cxn modelId="{EE862F2B-629D-4E85-9B5F-6B023AB2E5D7}" type="presParOf" srcId="{750EDD96-2BE4-4480-9422-683285F181FB}" destId="{3A3E3A39-88C3-4C82-91D4-48F2DB49511B}" srcOrd="0" destOrd="0" presId="urn:microsoft.com/office/officeart/2005/8/layout/orgChart1"/>
    <dgm:cxn modelId="{784E0AC9-B592-470D-903A-6860049B7422}" type="presParOf" srcId="{3A3E3A39-88C3-4C82-91D4-48F2DB49511B}" destId="{34025566-23A3-4197-98F4-4DF913953AC9}" srcOrd="0" destOrd="0" presId="urn:microsoft.com/office/officeart/2005/8/layout/orgChart1"/>
    <dgm:cxn modelId="{C57D321D-6ECD-4DBE-B072-BCBAEB566EC3}" type="presParOf" srcId="{3A3E3A39-88C3-4C82-91D4-48F2DB49511B}" destId="{3A1B2CE0-4EA3-4EFC-9A96-C21578432A66}" srcOrd="1" destOrd="0" presId="urn:microsoft.com/office/officeart/2005/8/layout/orgChart1"/>
    <dgm:cxn modelId="{B929E7E0-F63A-4A42-83D6-D3C9189C2D3F}" type="presParOf" srcId="{750EDD96-2BE4-4480-9422-683285F181FB}" destId="{49DE9518-3326-4EEA-8F1A-761F5D8FD2CA}" srcOrd="1" destOrd="0" presId="urn:microsoft.com/office/officeart/2005/8/layout/orgChart1"/>
    <dgm:cxn modelId="{8232F245-EC28-4BF1-84B4-D29EC86582CC}" type="presParOf" srcId="{750EDD96-2BE4-4480-9422-683285F181FB}" destId="{4F4C59C9-3E9B-49B9-9377-98F057676E48}" srcOrd="2" destOrd="0" presId="urn:microsoft.com/office/officeart/2005/8/layout/orgChart1"/>
    <dgm:cxn modelId="{58625E58-DCA5-41A9-8FA7-6634CBCC5D66}" type="presParOf" srcId="{8852A41F-6069-4E9C-9C74-D32DF9C0FB42}" destId="{A13BC844-BE90-47F8-907D-4CA2D849AA0B}" srcOrd="2" destOrd="0" presId="urn:microsoft.com/office/officeart/2005/8/layout/orgChart1"/>
    <dgm:cxn modelId="{7740A997-3BEA-4E47-BAD0-0B0D349714F5}" type="presParOf" srcId="{8852A41F-6069-4E9C-9C74-D32DF9C0FB42}" destId="{17418901-3BE8-44F9-9EE6-5A00F160F137}" srcOrd="3" destOrd="0" presId="urn:microsoft.com/office/officeart/2005/8/layout/orgChart1"/>
    <dgm:cxn modelId="{E573CB50-EE55-4C77-9250-ABB6433E5FC2}" type="presParOf" srcId="{17418901-3BE8-44F9-9EE6-5A00F160F137}" destId="{3070DB90-C78F-4286-892F-994E5112EB4A}" srcOrd="0" destOrd="0" presId="urn:microsoft.com/office/officeart/2005/8/layout/orgChart1"/>
    <dgm:cxn modelId="{57572610-42B3-4DC1-B7EA-4E94753524A5}" type="presParOf" srcId="{3070DB90-C78F-4286-892F-994E5112EB4A}" destId="{AEABDD6A-554F-47F5-BD82-C8CF57765268}" srcOrd="0" destOrd="0" presId="urn:microsoft.com/office/officeart/2005/8/layout/orgChart1"/>
    <dgm:cxn modelId="{186F99B0-3608-41BD-AE70-C0935028F817}" type="presParOf" srcId="{3070DB90-C78F-4286-892F-994E5112EB4A}" destId="{2EE5980E-F417-4471-A594-903F06C11208}" srcOrd="1" destOrd="0" presId="urn:microsoft.com/office/officeart/2005/8/layout/orgChart1"/>
    <dgm:cxn modelId="{89AA0263-3890-45E6-A26C-D5B5A640D1B1}" type="presParOf" srcId="{17418901-3BE8-44F9-9EE6-5A00F160F137}" destId="{DFFE0327-A3B4-402B-8FC2-ACF2BE62C5D5}" srcOrd="1" destOrd="0" presId="urn:microsoft.com/office/officeart/2005/8/layout/orgChart1"/>
    <dgm:cxn modelId="{A5E58E3F-5080-4167-85D9-87D7ACAEE777}" type="presParOf" srcId="{17418901-3BE8-44F9-9EE6-5A00F160F137}" destId="{E3EC682E-33DC-419B-B67F-2945A291C9BE}" srcOrd="2" destOrd="0" presId="urn:microsoft.com/office/officeart/2005/8/layout/orgChart1"/>
    <dgm:cxn modelId="{42601918-564A-40BD-AE5F-2E62D4D0CC42}" type="presParOf" srcId="{8852A41F-6069-4E9C-9C74-D32DF9C0FB42}" destId="{50771832-75D1-48E3-9AB7-74F1AFA730FC}" srcOrd="4" destOrd="0" presId="urn:microsoft.com/office/officeart/2005/8/layout/orgChart1"/>
    <dgm:cxn modelId="{E2EC0BC2-739E-4C62-A52D-91C80985C334}" type="presParOf" srcId="{8852A41F-6069-4E9C-9C74-D32DF9C0FB42}" destId="{C23607B7-645A-4AAC-AD33-873615D2CE22}" srcOrd="5" destOrd="0" presId="urn:microsoft.com/office/officeart/2005/8/layout/orgChart1"/>
    <dgm:cxn modelId="{1FEED2FC-EF36-4059-87FA-38930489FE86}" type="presParOf" srcId="{C23607B7-645A-4AAC-AD33-873615D2CE22}" destId="{0051A3F8-CA5F-4605-A537-E7FDCF18491B}" srcOrd="0" destOrd="0" presId="urn:microsoft.com/office/officeart/2005/8/layout/orgChart1"/>
    <dgm:cxn modelId="{DF72CC42-E316-4103-9E8C-179C07860D6E}" type="presParOf" srcId="{0051A3F8-CA5F-4605-A537-E7FDCF18491B}" destId="{FB6D4F5D-CCDE-4494-A5F5-5508D4157F89}" srcOrd="0" destOrd="0" presId="urn:microsoft.com/office/officeart/2005/8/layout/orgChart1"/>
    <dgm:cxn modelId="{D4D96FB0-6A92-44B6-BBA0-4ADA6FB686BE}" type="presParOf" srcId="{0051A3F8-CA5F-4605-A537-E7FDCF18491B}" destId="{6B133C32-FE65-4733-AE98-EE40F9A38680}" srcOrd="1" destOrd="0" presId="urn:microsoft.com/office/officeart/2005/8/layout/orgChart1"/>
    <dgm:cxn modelId="{753D5493-BBCC-402F-956F-1F1AA4E04D1D}" type="presParOf" srcId="{C23607B7-645A-4AAC-AD33-873615D2CE22}" destId="{A3063EF8-1E56-4D68-95CE-63B7E85EAE3F}" srcOrd="1" destOrd="0" presId="urn:microsoft.com/office/officeart/2005/8/layout/orgChart1"/>
    <dgm:cxn modelId="{DCDC1EF7-90D1-43BF-AE96-BDCA005EBA1D}" type="presParOf" srcId="{C23607B7-645A-4AAC-AD33-873615D2CE22}" destId="{9A20464B-DB4A-44BE-A337-8B64025FCD5A}" srcOrd="2" destOrd="0" presId="urn:microsoft.com/office/officeart/2005/8/layout/orgChart1"/>
    <dgm:cxn modelId="{7CBD0B4F-DAD2-489E-951A-BEE8DA4B912E}" type="presParOf" srcId="{8852A41F-6069-4E9C-9C74-D32DF9C0FB42}" destId="{26E29B09-3606-4320-97F9-2B381270492B}" srcOrd="6" destOrd="0" presId="urn:microsoft.com/office/officeart/2005/8/layout/orgChart1"/>
    <dgm:cxn modelId="{4FB8DC42-ABDF-4DAA-BA5D-B738F175611B}" type="presParOf" srcId="{8852A41F-6069-4E9C-9C74-D32DF9C0FB42}" destId="{1295EEA1-54BF-4CF9-90F7-E08729DC7E0C}" srcOrd="7" destOrd="0" presId="urn:microsoft.com/office/officeart/2005/8/layout/orgChart1"/>
    <dgm:cxn modelId="{5791A8DD-FCDE-4ADB-80F0-6EF96CF39342}" type="presParOf" srcId="{1295EEA1-54BF-4CF9-90F7-E08729DC7E0C}" destId="{6DA7DDCD-758E-4926-9CEC-725340BE700A}" srcOrd="0" destOrd="0" presId="urn:microsoft.com/office/officeart/2005/8/layout/orgChart1"/>
    <dgm:cxn modelId="{70DC122B-1C37-4C1B-AFFB-8D4C8D428D42}" type="presParOf" srcId="{6DA7DDCD-758E-4926-9CEC-725340BE700A}" destId="{62EC2C2B-C24A-425F-A2C1-E1791C05B208}" srcOrd="0" destOrd="0" presId="urn:microsoft.com/office/officeart/2005/8/layout/orgChart1"/>
    <dgm:cxn modelId="{1B1E9E7B-FCD9-4099-BCB1-A233D36534E6}" type="presParOf" srcId="{6DA7DDCD-758E-4926-9CEC-725340BE700A}" destId="{8DF253FC-054D-475E-B39F-2D403CC95B63}" srcOrd="1" destOrd="0" presId="urn:microsoft.com/office/officeart/2005/8/layout/orgChart1"/>
    <dgm:cxn modelId="{D41A29D4-58B2-4D63-869E-DF734E0B42B8}" type="presParOf" srcId="{1295EEA1-54BF-4CF9-90F7-E08729DC7E0C}" destId="{53079736-6F67-4C5A-82EE-52364A7B5870}" srcOrd="1" destOrd="0" presId="urn:microsoft.com/office/officeart/2005/8/layout/orgChart1"/>
    <dgm:cxn modelId="{398E171A-FDBE-468E-82BD-882490EC008A}" type="presParOf" srcId="{1295EEA1-54BF-4CF9-90F7-E08729DC7E0C}" destId="{267D3E86-5467-4F31-B1BB-05EEB5874D9E}" srcOrd="2" destOrd="0" presId="urn:microsoft.com/office/officeart/2005/8/layout/orgChart1"/>
    <dgm:cxn modelId="{A84A992B-7F1D-4297-9077-DC9311F7097F}" type="presParOf" srcId="{11E5E1E9-52A4-41CE-A005-6801EC727D3F}" destId="{A64CDE4C-1D42-4103-827B-24CE46129BC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392387-2B6E-46CF-8C76-199B816C8F01}" type="doc">
      <dgm:prSet loTypeId="urn:microsoft.com/office/officeart/2005/8/layout/orgChart1" loCatId="hierarchy" qsTypeId="urn:microsoft.com/office/officeart/2005/8/quickstyle/simple1" qsCatId="simple" csTypeId="urn:microsoft.com/office/officeart/2005/8/colors/accent1_2" csCatId="accent1" phldr="1"/>
      <dgm:spPr/>
    </dgm:pt>
    <dgm:pt modelId="{7762D715-C0A0-47F7-B2AA-16E123DF54C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b="1" i="0" u="none" strike="noStrike" cap="none" normalizeH="0" baseline="0" dirty="0" smtClean="0">
              <a:ln>
                <a:noFill/>
              </a:ln>
              <a:solidFill>
                <a:srgbClr val="FFFF00"/>
              </a:solidFill>
              <a:effectLst/>
              <a:latin typeface="Arial" charset="0"/>
              <a:cs typeface="Arial" charset="0"/>
            </a:rPr>
            <a:t>موضوعات  علم النفس</a:t>
          </a:r>
          <a:endParaRPr kumimoji="0" lang="fr-FR" b="1" i="0" u="none" strike="noStrike" cap="none" normalizeH="0" baseline="0" dirty="0" smtClean="0">
            <a:ln>
              <a:noFill/>
            </a:ln>
            <a:solidFill>
              <a:srgbClr val="FFFF00"/>
            </a:solidFill>
            <a:effectLst/>
            <a:latin typeface="Arial" charset="0"/>
            <a:cs typeface="Arial" charset="0"/>
          </a:endParaRPr>
        </a:p>
      </dgm:t>
    </dgm:pt>
    <dgm:pt modelId="{2164678E-C5DC-40C6-B139-5599C42C5170}" type="parTrans" cxnId="{E031E72B-A580-46E6-9481-D5C76BA66E02}">
      <dgm:prSet/>
      <dgm:spPr/>
      <dgm:t>
        <a:bodyPr/>
        <a:lstStyle/>
        <a:p>
          <a:endParaRPr lang="fr-FR"/>
        </a:p>
      </dgm:t>
    </dgm:pt>
    <dgm:pt modelId="{E10E5766-DE02-40C8-84BA-E2F9654F8D81}" type="sibTrans" cxnId="{E031E72B-A580-46E6-9481-D5C76BA66E02}">
      <dgm:prSet/>
      <dgm:spPr/>
      <dgm:t>
        <a:bodyPr/>
        <a:lstStyle/>
        <a:p>
          <a:endParaRPr lang="fr-FR"/>
        </a:p>
      </dgm:t>
    </dgm:pt>
    <dgm:pt modelId="{88E8A714-E12C-4F32-AA7A-A4F96A21F0A7}">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العيادي</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A6C4E900-DDF7-463C-B34B-26D751499617}" type="parTrans" cxnId="{3ACECA97-ABB0-40AD-835C-BDDBD0730339}">
      <dgm:prSet/>
      <dgm:spPr/>
      <dgm:t>
        <a:bodyPr/>
        <a:lstStyle/>
        <a:p>
          <a:endParaRPr lang="fr-FR"/>
        </a:p>
      </dgm:t>
    </dgm:pt>
    <dgm:pt modelId="{699089F6-A0F9-4218-9353-F443A3ACB66C}" type="sibTrans" cxnId="{3ACECA97-ABB0-40AD-835C-BDDBD0730339}">
      <dgm:prSet/>
      <dgm:spPr/>
      <dgm:t>
        <a:bodyPr/>
        <a:lstStyle/>
        <a:p>
          <a:endParaRPr lang="fr-FR"/>
        </a:p>
      </dgm:t>
    </dgm:pt>
    <dgm:pt modelId="{471605B1-1E02-4DA0-8B92-FB4F2852186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المعرفي</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D4AB8314-3DFA-4393-B047-C583D9FFFC82}" type="parTrans" cxnId="{133F35FD-38D2-4EC0-BDD6-587C5C9822F6}">
      <dgm:prSet/>
      <dgm:spPr/>
      <dgm:t>
        <a:bodyPr/>
        <a:lstStyle/>
        <a:p>
          <a:endParaRPr lang="fr-FR"/>
        </a:p>
      </dgm:t>
    </dgm:pt>
    <dgm:pt modelId="{00424773-EC27-48E2-9BB6-3C00B1A606DA}" type="sibTrans" cxnId="{133F35FD-38D2-4EC0-BDD6-587C5C9822F6}">
      <dgm:prSet/>
      <dgm:spPr/>
      <dgm:t>
        <a:bodyPr/>
        <a:lstStyle/>
        <a:p>
          <a:endParaRPr lang="fr-FR"/>
        </a:p>
      </dgm:t>
    </dgm:pt>
    <dgm:pt modelId="{64E5BA04-B28E-4443-B2E9-3F4F40BFF264}">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النمو</a:t>
          </a:r>
        </a:p>
      </dgm:t>
    </dgm:pt>
    <dgm:pt modelId="{70BA1477-E1C1-4489-A4F4-67B3ED40C7B3}" type="parTrans" cxnId="{998584D3-2E13-48E0-BD5C-6165A3FD5154}">
      <dgm:prSet/>
      <dgm:spPr/>
      <dgm:t>
        <a:bodyPr/>
        <a:lstStyle/>
        <a:p>
          <a:endParaRPr lang="fr-FR"/>
        </a:p>
      </dgm:t>
    </dgm:pt>
    <dgm:pt modelId="{7E65BA1D-3615-4B70-8E79-007A1FC34A4D}" type="sibTrans" cxnId="{998584D3-2E13-48E0-BD5C-6165A3FD5154}">
      <dgm:prSet/>
      <dgm:spPr/>
      <dgm:t>
        <a:bodyPr/>
        <a:lstStyle/>
        <a:p>
          <a:endParaRPr lang="fr-FR"/>
        </a:p>
      </dgm:t>
    </dgm:pt>
    <dgm:pt modelId="{EDE96DAC-54F9-4A15-AB0B-81B621C98341}">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الصناعي والتنظيمي</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75E90CE8-9E4E-470C-9E16-6A972ED053EA}" type="parTrans" cxnId="{36AAFB6A-3E98-4142-BD08-9B6521953E27}">
      <dgm:prSet/>
      <dgm:spPr/>
      <dgm:t>
        <a:bodyPr/>
        <a:lstStyle/>
        <a:p>
          <a:endParaRPr lang="fr-FR"/>
        </a:p>
      </dgm:t>
    </dgm:pt>
    <dgm:pt modelId="{0DAA7E84-D140-49B9-A26D-360C137D72AF}" type="sibTrans" cxnId="{36AAFB6A-3E98-4142-BD08-9B6521953E27}">
      <dgm:prSet/>
      <dgm:spPr/>
      <dgm:t>
        <a:bodyPr/>
        <a:lstStyle/>
        <a:p>
          <a:endParaRPr lang="fr-FR"/>
        </a:p>
      </dgm:t>
    </dgm:pt>
    <dgm:pt modelId="{D373F2D5-1DD7-4B3B-9072-3D93A65301B5}" type="pres">
      <dgm:prSet presAssocID="{C1392387-2B6E-46CF-8C76-199B816C8F01}" presName="hierChild1" presStyleCnt="0">
        <dgm:presLayoutVars>
          <dgm:orgChart val="1"/>
          <dgm:chPref val="1"/>
          <dgm:dir/>
          <dgm:animOne val="branch"/>
          <dgm:animLvl val="lvl"/>
          <dgm:resizeHandles/>
        </dgm:presLayoutVars>
      </dgm:prSet>
      <dgm:spPr/>
    </dgm:pt>
    <dgm:pt modelId="{11E5E1E9-52A4-41CE-A005-6801EC727D3F}" type="pres">
      <dgm:prSet presAssocID="{7762D715-C0A0-47F7-B2AA-16E123DF54CC}" presName="hierRoot1" presStyleCnt="0">
        <dgm:presLayoutVars>
          <dgm:hierBranch/>
        </dgm:presLayoutVars>
      </dgm:prSet>
      <dgm:spPr/>
    </dgm:pt>
    <dgm:pt modelId="{DFD59E87-76D3-42DA-911C-C41F5ECF7AB8}" type="pres">
      <dgm:prSet presAssocID="{7762D715-C0A0-47F7-B2AA-16E123DF54CC}" presName="rootComposite1" presStyleCnt="0"/>
      <dgm:spPr/>
    </dgm:pt>
    <dgm:pt modelId="{36B86865-2053-4632-9BC0-601D6DD16B66}" type="pres">
      <dgm:prSet presAssocID="{7762D715-C0A0-47F7-B2AA-16E123DF54CC}" presName="rootText1" presStyleLbl="node0" presStyleIdx="0" presStyleCnt="1" custLinFactY="-100000" custLinFactNeighborX="2928" custLinFactNeighborY="-105530">
        <dgm:presLayoutVars>
          <dgm:chPref val="3"/>
        </dgm:presLayoutVars>
      </dgm:prSet>
      <dgm:spPr/>
      <dgm:t>
        <a:bodyPr/>
        <a:lstStyle/>
        <a:p>
          <a:endParaRPr lang="fr-FR"/>
        </a:p>
      </dgm:t>
    </dgm:pt>
    <dgm:pt modelId="{223F9429-07ED-446E-A43B-AE4E360B7777}" type="pres">
      <dgm:prSet presAssocID="{7762D715-C0A0-47F7-B2AA-16E123DF54CC}" presName="rootConnector1" presStyleLbl="node1" presStyleIdx="0" presStyleCnt="0"/>
      <dgm:spPr/>
      <dgm:t>
        <a:bodyPr/>
        <a:lstStyle/>
        <a:p>
          <a:endParaRPr lang="fr-FR"/>
        </a:p>
      </dgm:t>
    </dgm:pt>
    <dgm:pt modelId="{8852A41F-6069-4E9C-9C74-D32DF9C0FB42}" type="pres">
      <dgm:prSet presAssocID="{7762D715-C0A0-47F7-B2AA-16E123DF54CC}" presName="hierChild2" presStyleCnt="0"/>
      <dgm:spPr/>
    </dgm:pt>
    <dgm:pt modelId="{48431054-79C9-4FE0-9018-65DB4DB4604D}" type="pres">
      <dgm:prSet presAssocID="{A6C4E900-DDF7-463C-B34B-26D751499617}" presName="Name35" presStyleLbl="parChTrans1D2" presStyleIdx="0" presStyleCnt="4"/>
      <dgm:spPr/>
      <dgm:t>
        <a:bodyPr/>
        <a:lstStyle/>
        <a:p>
          <a:endParaRPr lang="fr-FR"/>
        </a:p>
      </dgm:t>
    </dgm:pt>
    <dgm:pt modelId="{750EDD96-2BE4-4480-9422-683285F181FB}" type="pres">
      <dgm:prSet presAssocID="{88E8A714-E12C-4F32-AA7A-A4F96A21F0A7}" presName="hierRoot2" presStyleCnt="0">
        <dgm:presLayoutVars>
          <dgm:hierBranch val="l"/>
        </dgm:presLayoutVars>
      </dgm:prSet>
      <dgm:spPr/>
    </dgm:pt>
    <dgm:pt modelId="{3A3E3A39-88C3-4C82-91D4-48F2DB49511B}" type="pres">
      <dgm:prSet presAssocID="{88E8A714-E12C-4F32-AA7A-A4F96A21F0A7}" presName="rootComposite" presStyleCnt="0"/>
      <dgm:spPr/>
    </dgm:pt>
    <dgm:pt modelId="{34025566-23A3-4197-98F4-4DF913953AC9}" type="pres">
      <dgm:prSet presAssocID="{88E8A714-E12C-4F32-AA7A-A4F96A21F0A7}" presName="rootText" presStyleLbl="node2" presStyleIdx="0" presStyleCnt="4" custLinFactY="-100000" custLinFactNeighborX="-240" custLinFactNeighborY="-117175">
        <dgm:presLayoutVars>
          <dgm:chPref val="3"/>
        </dgm:presLayoutVars>
      </dgm:prSet>
      <dgm:spPr/>
      <dgm:t>
        <a:bodyPr/>
        <a:lstStyle/>
        <a:p>
          <a:endParaRPr lang="fr-FR"/>
        </a:p>
      </dgm:t>
    </dgm:pt>
    <dgm:pt modelId="{3A1B2CE0-4EA3-4EFC-9A96-C21578432A66}" type="pres">
      <dgm:prSet presAssocID="{88E8A714-E12C-4F32-AA7A-A4F96A21F0A7}" presName="rootConnector" presStyleLbl="node2" presStyleIdx="0" presStyleCnt="4"/>
      <dgm:spPr/>
      <dgm:t>
        <a:bodyPr/>
        <a:lstStyle/>
        <a:p>
          <a:endParaRPr lang="fr-FR"/>
        </a:p>
      </dgm:t>
    </dgm:pt>
    <dgm:pt modelId="{49DE9518-3326-4EEA-8F1A-761F5D8FD2CA}" type="pres">
      <dgm:prSet presAssocID="{88E8A714-E12C-4F32-AA7A-A4F96A21F0A7}" presName="hierChild4" presStyleCnt="0"/>
      <dgm:spPr/>
    </dgm:pt>
    <dgm:pt modelId="{4F4C59C9-3E9B-49B9-9377-98F057676E48}" type="pres">
      <dgm:prSet presAssocID="{88E8A714-E12C-4F32-AA7A-A4F96A21F0A7}" presName="hierChild5" presStyleCnt="0"/>
      <dgm:spPr/>
    </dgm:pt>
    <dgm:pt modelId="{A13BC844-BE90-47F8-907D-4CA2D849AA0B}" type="pres">
      <dgm:prSet presAssocID="{D4AB8314-3DFA-4393-B047-C583D9FFFC82}" presName="Name35" presStyleLbl="parChTrans1D2" presStyleIdx="1" presStyleCnt="4"/>
      <dgm:spPr/>
      <dgm:t>
        <a:bodyPr/>
        <a:lstStyle/>
        <a:p>
          <a:endParaRPr lang="fr-FR"/>
        </a:p>
      </dgm:t>
    </dgm:pt>
    <dgm:pt modelId="{17418901-3BE8-44F9-9EE6-5A00F160F137}" type="pres">
      <dgm:prSet presAssocID="{471605B1-1E02-4DA0-8B92-FB4F28521868}" presName="hierRoot2" presStyleCnt="0">
        <dgm:presLayoutVars>
          <dgm:hierBranch val="l"/>
        </dgm:presLayoutVars>
      </dgm:prSet>
      <dgm:spPr/>
    </dgm:pt>
    <dgm:pt modelId="{3070DB90-C78F-4286-892F-994E5112EB4A}" type="pres">
      <dgm:prSet presAssocID="{471605B1-1E02-4DA0-8B92-FB4F28521868}" presName="rootComposite" presStyleCnt="0"/>
      <dgm:spPr/>
    </dgm:pt>
    <dgm:pt modelId="{AEABDD6A-554F-47F5-BD82-C8CF57765268}" type="pres">
      <dgm:prSet presAssocID="{471605B1-1E02-4DA0-8B92-FB4F28521868}" presName="rootText" presStyleLbl="node2" presStyleIdx="1" presStyleCnt="4" custLinFactY="-100000" custLinFactNeighborX="-1750" custLinFactNeighborY="-117175">
        <dgm:presLayoutVars>
          <dgm:chPref val="3"/>
        </dgm:presLayoutVars>
      </dgm:prSet>
      <dgm:spPr/>
      <dgm:t>
        <a:bodyPr/>
        <a:lstStyle/>
        <a:p>
          <a:endParaRPr lang="fr-FR"/>
        </a:p>
      </dgm:t>
    </dgm:pt>
    <dgm:pt modelId="{2EE5980E-F417-4471-A594-903F06C11208}" type="pres">
      <dgm:prSet presAssocID="{471605B1-1E02-4DA0-8B92-FB4F28521868}" presName="rootConnector" presStyleLbl="node2" presStyleIdx="1" presStyleCnt="4"/>
      <dgm:spPr/>
      <dgm:t>
        <a:bodyPr/>
        <a:lstStyle/>
        <a:p>
          <a:endParaRPr lang="fr-FR"/>
        </a:p>
      </dgm:t>
    </dgm:pt>
    <dgm:pt modelId="{DFFE0327-A3B4-402B-8FC2-ACF2BE62C5D5}" type="pres">
      <dgm:prSet presAssocID="{471605B1-1E02-4DA0-8B92-FB4F28521868}" presName="hierChild4" presStyleCnt="0"/>
      <dgm:spPr/>
    </dgm:pt>
    <dgm:pt modelId="{E3EC682E-33DC-419B-B67F-2945A291C9BE}" type="pres">
      <dgm:prSet presAssocID="{471605B1-1E02-4DA0-8B92-FB4F28521868}" presName="hierChild5" presStyleCnt="0"/>
      <dgm:spPr/>
    </dgm:pt>
    <dgm:pt modelId="{50771832-75D1-48E3-9AB7-74F1AFA730FC}" type="pres">
      <dgm:prSet presAssocID="{70BA1477-E1C1-4489-A4F4-67B3ED40C7B3}" presName="Name35" presStyleLbl="parChTrans1D2" presStyleIdx="2" presStyleCnt="4"/>
      <dgm:spPr/>
      <dgm:t>
        <a:bodyPr/>
        <a:lstStyle/>
        <a:p>
          <a:endParaRPr lang="fr-FR"/>
        </a:p>
      </dgm:t>
    </dgm:pt>
    <dgm:pt modelId="{C23607B7-645A-4AAC-AD33-873615D2CE22}" type="pres">
      <dgm:prSet presAssocID="{64E5BA04-B28E-4443-B2E9-3F4F40BFF264}" presName="hierRoot2" presStyleCnt="0">
        <dgm:presLayoutVars>
          <dgm:hierBranch/>
        </dgm:presLayoutVars>
      </dgm:prSet>
      <dgm:spPr/>
    </dgm:pt>
    <dgm:pt modelId="{0051A3F8-CA5F-4605-A537-E7FDCF18491B}" type="pres">
      <dgm:prSet presAssocID="{64E5BA04-B28E-4443-B2E9-3F4F40BFF264}" presName="rootComposite" presStyleCnt="0"/>
      <dgm:spPr/>
    </dgm:pt>
    <dgm:pt modelId="{FB6D4F5D-CCDE-4494-A5F5-5508D4157F89}" type="pres">
      <dgm:prSet presAssocID="{64E5BA04-B28E-4443-B2E9-3F4F40BFF264}" presName="rootText" presStyleLbl="node2" presStyleIdx="2" presStyleCnt="4" custLinFactY="-100000" custLinFactNeighborX="363" custLinFactNeighborY="-117175">
        <dgm:presLayoutVars>
          <dgm:chPref val="3"/>
        </dgm:presLayoutVars>
      </dgm:prSet>
      <dgm:spPr/>
      <dgm:t>
        <a:bodyPr/>
        <a:lstStyle/>
        <a:p>
          <a:endParaRPr lang="fr-FR"/>
        </a:p>
      </dgm:t>
    </dgm:pt>
    <dgm:pt modelId="{6B133C32-FE65-4733-AE98-EE40F9A38680}" type="pres">
      <dgm:prSet presAssocID="{64E5BA04-B28E-4443-B2E9-3F4F40BFF264}" presName="rootConnector" presStyleLbl="node2" presStyleIdx="2" presStyleCnt="4"/>
      <dgm:spPr/>
      <dgm:t>
        <a:bodyPr/>
        <a:lstStyle/>
        <a:p>
          <a:endParaRPr lang="fr-FR"/>
        </a:p>
      </dgm:t>
    </dgm:pt>
    <dgm:pt modelId="{A3063EF8-1E56-4D68-95CE-63B7E85EAE3F}" type="pres">
      <dgm:prSet presAssocID="{64E5BA04-B28E-4443-B2E9-3F4F40BFF264}" presName="hierChild4" presStyleCnt="0"/>
      <dgm:spPr/>
    </dgm:pt>
    <dgm:pt modelId="{9A20464B-DB4A-44BE-A337-8B64025FCD5A}" type="pres">
      <dgm:prSet presAssocID="{64E5BA04-B28E-4443-B2E9-3F4F40BFF264}" presName="hierChild5" presStyleCnt="0"/>
      <dgm:spPr/>
    </dgm:pt>
    <dgm:pt modelId="{26E29B09-3606-4320-97F9-2B381270492B}" type="pres">
      <dgm:prSet presAssocID="{75E90CE8-9E4E-470C-9E16-6A972ED053EA}" presName="Name35" presStyleLbl="parChTrans1D2" presStyleIdx="3" presStyleCnt="4"/>
      <dgm:spPr/>
      <dgm:t>
        <a:bodyPr/>
        <a:lstStyle/>
        <a:p>
          <a:endParaRPr lang="fr-FR"/>
        </a:p>
      </dgm:t>
    </dgm:pt>
    <dgm:pt modelId="{1295EEA1-54BF-4CF9-90F7-E08729DC7E0C}" type="pres">
      <dgm:prSet presAssocID="{EDE96DAC-54F9-4A15-AB0B-81B621C98341}" presName="hierRoot2" presStyleCnt="0">
        <dgm:presLayoutVars>
          <dgm:hierBranch/>
        </dgm:presLayoutVars>
      </dgm:prSet>
      <dgm:spPr/>
    </dgm:pt>
    <dgm:pt modelId="{6DA7DDCD-758E-4926-9CEC-725340BE700A}" type="pres">
      <dgm:prSet presAssocID="{EDE96DAC-54F9-4A15-AB0B-81B621C98341}" presName="rootComposite" presStyleCnt="0"/>
      <dgm:spPr/>
    </dgm:pt>
    <dgm:pt modelId="{62EC2C2B-C24A-425F-A2C1-E1791C05B208}" type="pres">
      <dgm:prSet presAssocID="{EDE96DAC-54F9-4A15-AB0B-81B621C98341}" presName="rootText" presStyleLbl="node2" presStyleIdx="3" presStyleCnt="4" custLinFactY="-100000" custLinFactNeighborX="-8387" custLinFactNeighborY="-117175">
        <dgm:presLayoutVars>
          <dgm:chPref val="3"/>
        </dgm:presLayoutVars>
      </dgm:prSet>
      <dgm:spPr/>
      <dgm:t>
        <a:bodyPr/>
        <a:lstStyle/>
        <a:p>
          <a:endParaRPr lang="fr-FR"/>
        </a:p>
      </dgm:t>
    </dgm:pt>
    <dgm:pt modelId="{8DF253FC-054D-475E-B39F-2D403CC95B63}" type="pres">
      <dgm:prSet presAssocID="{EDE96DAC-54F9-4A15-AB0B-81B621C98341}" presName="rootConnector" presStyleLbl="node2" presStyleIdx="3" presStyleCnt="4"/>
      <dgm:spPr/>
      <dgm:t>
        <a:bodyPr/>
        <a:lstStyle/>
        <a:p>
          <a:endParaRPr lang="fr-FR"/>
        </a:p>
      </dgm:t>
    </dgm:pt>
    <dgm:pt modelId="{53079736-6F67-4C5A-82EE-52364A7B5870}" type="pres">
      <dgm:prSet presAssocID="{EDE96DAC-54F9-4A15-AB0B-81B621C98341}" presName="hierChild4" presStyleCnt="0"/>
      <dgm:spPr/>
    </dgm:pt>
    <dgm:pt modelId="{267D3E86-5467-4F31-B1BB-05EEB5874D9E}" type="pres">
      <dgm:prSet presAssocID="{EDE96DAC-54F9-4A15-AB0B-81B621C98341}" presName="hierChild5" presStyleCnt="0"/>
      <dgm:spPr/>
    </dgm:pt>
    <dgm:pt modelId="{A64CDE4C-1D42-4103-827B-24CE46129BCC}" type="pres">
      <dgm:prSet presAssocID="{7762D715-C0A0-47F7-B2AA-16E123DF54CC}" presName="hierChild3" presStyleCnt="0"/>
      <dgm:spPr/>
    </dgm:pt>
  </dgm:ptLst>
  <dgm:cxnLst>
    <dgm:cxn modelId="{AAD2E9B9-BFE8-4E34-A1AA-A4B808E8F90E}" type="presOf" srcId="{7762D715-C0A0-47F7-B2AA-16E123DF54CC}" destId="{223F9429-07ED-446E-A43B-AE4E360B7777}" srcOrd="1" destOrd="0" presId="urn:microsoft.com/office/officeart/2005/8/layout/orgChart1"/>
    <dgm:cxn modelId="{0A411966-8848-43C8-8938-8303798F0E78}" type="presOf" srcId="{EDE96DAC-54F9-4A15-AB0B-81B621C98341}" destId="{62EC2C2B-C24A-425F-A2C1-E1791C05B208}" srcOrd="0" destOrd="0" presId="urn:microsoft.com/office/officeart/2005/8/layout/orgChart1"/>
    <dgm:cxn modelId="{7D98F71B-5145-4EA0-80D6-053E112A0203}" type="presOf" srcId="{EDE96DAC-54F9-4A15-AB0B-81B621C98341}" destId="{8DF253FC-054D-475E-B39F-2D403CC95B63}" srcOrd="1" destOrd="0" presId="urn:microsoft.com/office/officeart/2005/8/layout/orgChart1"/>
    <dgm:cxn modelId="{0118B3E8-F372-416D-8D50-F86A0AE77E86}" type="presOf" srcId="{D4AB8314-3DFA-4393-B047-C583D9FFFC82}" destId="{A13BC844-BE90-47F8-907D-4CA2D849AA0B}" srcOrd="0" destOrd="0" presId="urn:microsoft.com/office/officeart/2005/8/layout/orgChart1"/>
    <dgm:cxn modelId="{998584D3-2E13-48E0-BD5C-6165A3FD5154}" srcId="{7762D715-C0A0-47F7-B2AA-16E123DF54CC}" destId="{64E5BA04-B28E-4443-B2E9-3F4F40BFF264}" srcOrd="2" destOrd="0" parTransId="{70BA1477-E1C1-4489-A4F4-67B3ED40C7B3}" sibTransId="{7E65BA1D-3615-4B70-8E79-007A1FC34A4D}"/>
    <dgm:cxn modelId="{3ACECA97-ABB0-40AD-835C-BDDBD0730339}" srcId="{7762D715-C0A0-47F7-B2AA-16E123DF54CC}" destId="{88E8A714-E12C-4F32-AA7A-A4F96A21F0A7}" srcOrd="0" destOrd="0" parTransId="{A6C4E900-DDF7-463C-B34B-26D751499617}" sibTransId="{699089F6-A0F9-4218-9353-F443A3ACB66C}"/>
    <dgm:cxn modelId="{E031E72B-A580-46E6-9481-D5C76BA66E02}" srcId="{C1392387-2B6E-46CF-8C76-199B816C8F01}" destId="{7762D715-C0A0-47F7-B2AA-16E123DF54CC}" srcOrd="0" destOrd="0" parTransId="{2164678E-C5DC-40C6-B139-5599C42C5170}" sibTransId="{E10E5766-DE02-40C8-84BA-E2F9654F8D81}"/>
    <dgm:cxn modelId="{5081BB72-1F5C-4CBE-B173-2095477A8866}" type="presOf" srcId="{75E90CE8-9E4E-470C-9E16-6A972ED053EA}" destId="{26E29B09-3606-4320-97F9-2B381270492B}" srcOrd="0" destOrd="0" presId="urn:microsoft.com/office/officeart/2005/8/layout/orgChart1"/>
    <dgm:cxn modelId="{2D5C5F6C-965B-4CA6-BAC8-82440F915750}" type="presOf" srcId="{C1392387-2B6E-46CF-8C76-199B816C8F01}" destId="{D373F2D5-1DD7-4B3B-9072-3D93A65301B5}" srcOrd="0" destOrd="0" presId="urn:microsoft.com/office/officeart/2005/8/layout/orgChart1"/>
    <dgm:cxn modelId="{4DE8290D-62A0-461C-88BB-6C66A9CD4D35}" type="presOf" srcId="{70BA1477-E1C1-4489-A4F4-67B3ED40C7B3}" destId="{50771832-75D1-48E3-9AB7-74F1AFA730FC}" srcOrd="0" destOrd="0" presId="urn:microsoft.com/office/officeart/2005/8/layout/orgChart1"/>
    <dgm:cxn modelId="{33DAB24D-C761-4057-860E-7E04893B4D0D}" type="presOf" srcId="{7762D715-C0A0-47F7-B2AA-16E123DF54CC}" destId="{36B86865-2053-4632-9BC0-601D6DD16B66}" srcOrd="0" destOrd="0" presId="urn:microsoft.com/office/officeart/2005/8/layout/orgChart1"/>
    <dgm:cxn modelId="{36AAFB6A-3E98-4142-BD08-9B6521953E27}" srcId="{7762D715-C0A0-47F7-B2AA-16E123DF54CC}" destId="{EDE96DAC-54F9-4A15-AB0B-81B621C98341}" srcOrd="3" destOrd="0" parTransId="{75E90CE8-9E4E-470C-9E16-6A972ED053EA}" sibTransId="{0DAA7E84-D140-49B9-A26D-360C137D72AF}"/>
    <dgm:cxn modelId="{82528C1A-488E-4FA9-9A3D-881FFC07E978}" type="presOf" srcId="{64E5BA04-B28E-4443-B2E9-3F4F40BFF264}" destId="{6B133C32-FE65-4733-AE98-EE40F9A38680}" srcOrd="1" destOrd="0" presId="urn:microsoft.com/office/officeart/2005/8/layout/orgChart1"/>
    <dgm:cxn modelId="{4B6A1B33-BF54-451E-87CD-015AFCB7869A}" type="presOf" srcId="{64E5BA04-B28E-4443-B2E9-3F4F40BFF264}" destId="{FB6D4F5D-CCDE-4494-A5F5-5508D4157F89}" srcOrd="0" destOrd="0" presId="urn:microsoft.com/office/officeart/2005/8/layout/orgChart1"/>
    <dgm:cxn modelId="{2306D08E-9512-4070-B504-CED23E0BCC78}" type="presOf" srcId="{471605B1-1E02-4DA0-8B92-FB4F28521868}" destId="{2EE5980E-F417-4471-A594-903F06C11208}" srcOrd="1" destOrd="0" presId="urn:microsoft.com/office/officeart/2005/8/layout/orgChart1"/>
    <dgm:cxn modelId="{133F35FD-38D2-4EC0-BDD6-587C5C9822F6}" srcId="{7762D715-C0A0-47F7-B2AA-16E123DF54CC}" destId="{471605B1-1E02-4DA0-8B92-FB4F28521868}" srcOrd="1" destOrd="0" parTransId="{D4AB8314-3DFA-4393-B047-C583D9FFFC82}" sibTransId="{00424773-EC27-48E2-9BB6-3C00B1A606DA}"/>
    <dgm:cxn modelId="{F16D756C-C9D9-41A0-AF6D-35CD2BDCE183}" type="presOf" srcId="{88E8A714-E12C-4F32-AA7A-A4F96A21F0A7}" destId="{34025566-23A3-4197-98F4-4DF913953AC9}" srcOrd="0" destOrd="0" presId="urn:microsoft.com/office/officeart/2005/8/layout/orgChart1"/>
    <dgm:cxn modelId="{AA8FC385-DB56-48BF-99C6-1244C6D3C18C}" type="presOf" srcId="{A6C4E900-DDF7-463C-B34B-26D751499617}" destId="{48431054-79C9-4FE0-9018-65DB4DB4604D}" srcOrd="0" destOrd="0" presId="urn:microsoft.com/office/officeart/2005/8/layout/orgChart1"/>
    <dgm:cxn modelId="{0EF6793A-C23C-48E1-9169-DDAC21147E73}" type="presOf" srcId="{471605B1-1E02-4DA0-8B92-FB4F28521868}" destId="{AEABDD6A-554F-47F5-BD82-C8CF57765268}" srcOrd="0" destOrd="0" presId="urn:microsoft.com/office/officeart/2005/8/layout/orgChart1"/>
    <dgm:cxn modelId="{750BF5FA-D045-4325-A06F-9CDC96D7C838}" type="presOf" srcId="{88E8A714-E12C-4F32-AA7A-A4F96A21F0A7}" destId="{3A1B2CE0-4EA3-4EFC-9A96-C21578432A66}" srcOrd="1" destOrd="0" presId="urn:microsoft.com/office/officeart/2005/8/layout/orgChart1"/>
    <dgm:cxn modelId="{27912833-EE3E-42A5-A166-8FC2A4ACB12A}" type="presParOf" srcId="{D373F2D5-1DD7-4B3B-9072-3D93A65301B5}" destId="{11E5E1E9-52A4-41CE-A005-6801EC727D3F}" srcOrd="0" destOrd="0" presId="urn:microsoft.com/office/officeart/2005/8/layout/orgChart1"/>
    <dgm:cxn modelId="{2033A1FD-7224-45C0-B2DB-E2CDC2F9D0BE}" type="presParOf" srcId="{11E5E1E9-52A4-41CE-A005-6801EC727D3F}" destId="{DFD59E87-76D3-42DA-911C-C41F5ECF7AB8}" srcOrd="0" destOrd="0" presId="urn:microsoft.com/office/officeart/2005/8/layout/orgChart1"/>
    <dgm:cxn modelId="{531B6472-5856-429A-A05E-D8B8C29E53AF}" type="presParOf" srcId="{DFD59E87-76D3-42DA-911C-C41F5ECF7AB8}" destId="{36B86865-2053-4632-9BC0-601D6DD16B66}" srcOrd="0" destOrd="0" presId="urn:microsoft.com/office/officeart/2005/8/layout/orgChart1"/>
    <dgm:cxn modelId="{05A66097-CF54-4EE5-8F63-C3DC70A3347F}" type="presParOf" srcId="{DFD59E87-76D3-42DA-911C-C41F5ECF7AB8}" destId="{223F9429-07ED-446E-A43B-AE4E360B7777}" srcOrd="1" destOrd="0" presId="urn:microsoft.com/office/officeart/2005/8/layout/orgChart1"/>
    <dgm:cxn modelId="{FA689823-7FB4-4526-B7E3-D6E50B083618}" type="presParOf" srcId="{11E5E1E9-52A4-41CE-A005-6801EC727D3F}" destId="{8852A41F-6069-4E9C-9C74-D32DF9C0FB42}" srcOrd="1" destOrd="0" presId="urn:microsoft.com/office/officeart/2005/8/layout/orgChart1"/>
    <dgm:cxn modelId="{FF7DAF1C-E833-4A77-93A1-A5BF41C4C9BF}" type="presParOf" srcId="{8852A41F-6069-4E9C-9C74-D32DF9C0FB42}" destId="{48431054-79C9-4FE0-9018-65DB4DB4604D}" srcOrd="0" destOrd="0" presId="urn:microsoft.com/office/officeart/2005/8/layout/orgChart1"/>
    <dgm:cxn modelId="{6D090C82-E349-4643-B8FB-E50986CD32CA}" type="presParOf" srcId="{8852A41F-6069-4E9C-9C74-D32DF9C0FB42}" destId="{750EDD96-2BE4-4480-9422-683285F181FB}" srcOrd="1" destOrd="0" presId="urn:microsoft.com/office/officeart/2005/8/layout/orgChart1"/>
    <dgm:cxn modelId="{EE862F2B-629D-4E85-9B5F-6B023AB2E5D7}" type="presParOf" srcId="{750EDD96-2BE4-4480-9422-683285F181FB}" destId="{3A3E3A39-88C3-4C82-91D4-48F2DB49511B}" srcOrd="0" destOrd="0" presId="urn:microsoft.com/office/officeart/2005/8/layout/orgChart1"/>
    <dgm:cxn modelId="{784E0AC9-B592-470D-903A-6860049B7422}" type="presParOf" srcId="{3A3E3A39-88C3-4C82-91D4-48F2DB49511B}" destId="{34025566-23A3-4197-98F4-4DF913953AC9}" srcOrd="0" destOrd="0" presId="urn:microsoft.com/office/officeart/2005/8/layout/orgChart1"/>
    <dgm:cxn modelId="{C57D321D-6ECD-4DBE-B072-BCBAEB566EC3}" type="presParOf" srcId="{3A3E3A39-88C3-4C82-91D4-48F2DB49511B}" destId="{3A1B2CE0-4EA3-4EFC-9A96-C21578432A66}" srcOrd="1" destOrd="0" presId="urn:microsoft.com/office/officeart/2005/8/layout/orgChart1"/>
    <dgm:cxn modelId="{B929E7E0-F63A-4A42-83D6-D3C9189C2D3F}" type="presParOf" srcId="{750EDD96-2BE4-4480-9422-683285F181FB}" destId="{49DE9518-3326-4EEA-8F1A-761F5D8FD2CA}" srcOrd="1" destOrd="0" presId="urn:microsoft.com/office/officeart/2005/8/layout/orgChart1"/>
    <dgm:cxn modelId="{8232F245-EC28-4BF1-84B4-D29EC86582CC}" type="presParOf" srcId="{750EDD96-2BE4-4480-9422-683285F181FB}" destId="{4F4C59C9-3E9B-49B9-9377-98F057676E48}" srcOrd="2" destOrd="0" presId="urn:microsoft.com/office/officeart/2005/8/layout/orgChart1"/>
    <dgm:cxn modelId="{58625E58-DCA5-41A9-8FA7-6634CBCC5D66}" type="presParOf" srcId="{8852A41F-6069-4E9C-9C74-D32DF9C0FB42}" destId="{A13BC844-BE90-47F8-907D-4CA2D849AA0B}" srcOrd="2" destOrd="0" presId="urn:microsoft.com/office/officeart/2005/8/layout/orgChart1"/>
    <dgm:cxn modelId="{7740A997-3BEA-4E47-BAD0-0B0D349714F5}" type="presParOf" srcId="{8852A41F-6069-4E9C-9C74-D32DF9C0FB42}" destId="{17418901-3BE8-44F9-9EE6-5A00F160F137}" srcOrd="3" destOrd="0" presId="urn:microsoft.com/office/officeart/2005/8/layout/orgChart1"/>
    <dgm:cxn modelId="{E573CB50-EE55-4C77-9250-ABB6433E5FC2}" type="presParOf" srcId="{17418901-3BE8-44F9-9EE6-5A00F160F137}" destId="{3070DB90-C78F-4286-892F-994E5112EB4A}" srcOrd="0" destOrd="0" presId="urn:microsoft.com/office/officeart/2005/8/layout/orgChart1"/>
    <dgm:cxn modelId="{57572610-42B3-4DC1-B7EA-4E94753524A5}" type="presParOf" srcId="{3070DB90-C78F-4286-892F-994E5112EB4A}" destId="{AEABDD6A-554F-47F5-BD82-C8CF57765268}" srcOrd="0" destOrd="0" presId="urn:microsoft.com/office/officeart/2005/8/layout/orgChart1"/>
    <dgm:cxn modelId="{186F99B0-3608-41BD-AE70-C0935028F817}" type="presParOf" srcId="{3070DB90-C78F-4286-892F-994E5112EB4A}" destId="{2EE5980E-F417-4471-A594-903F06C11208}" srcOrd="1" destOrd="0" presId="urn:microsoft.com/office/officeart/2005/8/layout/orgChart1"/>
    <dgm:cxn modelId="{89AA0263-3890-45E6-A26C-D5B5A640D1B1}" type="presParOf" srcId="{17418901-3BE8-44F9-9EE6-5A00F160F137}" destId="{DFFE0327-A3B4-402B-8FC2-ACF2BE62C5D5}" srcOrd="1" destOrd="0" presId="urn:microsoft.com/office/officeart/2005/8/layout/orgChart1"/>
    <dgm:cxn modelId="{A5E58E3F-5080-4167-85D9-87D7ACAEE777}" type="presParOf" srcId="{17418901-3BE8-44F9-9EE6-5A00F160F137}" destId="{E3EC682E-33DC-419B-B67F-2945A291C9BE}" srcOrd="2" destOrd="0" presId="urn:microsoft.com/office/officeart/2005/8/layout/orgChart1"/>
    <dgm:cxn modelId="{42601918-564A-40BD-AE5F-2E62D4D0CC42}" type="presParOf" srcId="{8852A41F-6069-4E9C-9C74-D32DF9C0FB42}" destId="{50771832-75D1-48E3-9AB7-74F1AFA730FC}" srcOrd="4" destOrd="0" presId="urn:microsoft.com/office/officeart/2005/8/layout/orgChart1"/>
    <dgm:cxn modelId="{E2EC0BC2-739E-4C62-A52D-91C80985C334}" type="presParOf" srcId="{8852A41F-6069-4E9C-9C74-D32DF9C0FB42}" destId="{C23607B7-645A-4AAC-AD33-873615D2CE22}" srcOrd="5" destOrd="0" presId="urn:microsoft.com/office/officeart/2005/8/layout/orgChart1"/>
    <dgm:cxn modelId="{1FEED2FC-EF36-4059-87FA-38930489FE86}" type="presParOf" srcId="{C23607B7-645A-4AAC-AD33-873615D2CE22}" destId="{0051A3F8-CA5F-4605-A537-E7FDCF18491B}" srcOrd="0" destOrd="0" presId="urn:microsoft.com/office/officeart/2005/8/layout/orgChart1"/>
    <dgm:cxn modelId="{DF72CC42-E316-4103-9E8C-179C07860D6E}" type="presParOf" srcId="{0051A3F8-CA5F-4605-A537-E7FDCF18491B}" destId="{FB6D4F5D-CCDE-4494-A5F5-5508D4157F89}" srcOrd="0" destOrd="0" presId="urn:microsoft.com/office/officeart/2005/8/layout/orgChart1"/>
    <dgm:cxn modelId="{D4D96FB0-6A92-44B6-BBA0-4ADA6FB686BE}" type="presParOf" srcId="{0051A3F8-CA5F-4605-A537-E7FDCF18491B}" destId="{6B133C32-FE65-4733-AE98-EE40F9A38680}" srcOrd="1" destOrd="0" presId="urn:microsoft.com/office/officeart/2005/8/layout/orgChart1"/>
    <dgm:cxn modelId="{753D5493-BBCC-402F-956F-1F1AA4E04D1D}" type="presParOf" srcId="{C23607B7-645A-4AAC-AD33-873615D2CE22}" destId="{A3063EF8-1E56-4D68-95CE-63B7E85EAE3F}" srcOrd="1" destOrd="0" presId="urn:microsoft.com/office/officeart/2005/8/layout/orgChart1"/>
    <dgm:cxn modelId="{DCDC1EF7-90D1-43BF-AE96-BDCA005EBA1D}" type="presParOf" srcId="{C23607B7-645A-4AAC-AD33-873615D2CE22}" destId="{9A20464B-DB4A-44BE-A337-8B64025FCD5A}" srcOrd="2" destOrd="0" presId="urn:microsoft.com/office/officeart/2005/8/layout/orgChart1"/>
    <dgm:cxn modelId="{7CBD0B4F-DAD2-489E-951A-BEE8DA4B912E}" type="presParOf" srcId="{8852A41F-6069-4E9C-9C74-D32DF9C0FB42}" destId="{26E29B09-3606-4320-97F9-2B381270492B}" srcOrd="6" destOrd="0" presId="urn:microsoft.com/office/officeart/2005/8/layout/orgChart1"/>
    <dgm:cxn modelId="{4FB8DC42-ABDF-4DAA-BA5D-B738F175611B}" type="presParOf" srcId="{8852A41F-6069-4E9C-9C74-D32DF9C0FB42}" destId="{1295EEA1-54BF-4CF9-90F7-E08729DC7E0C}" srcOrd="7" destOrd="0" presId="urn:microsoft.com/office/officeart/2005/8/layout/orgChart1"/>
    <dgm:cxn modelId="{5791A8DD-FCDE-4ADB-80F0-6EF96CF39342}" type="presParOf" srcId="{1295EEA1-54BF-4CF9-90F7-E08729DC7E0C}" destId="{6DA7DDCD-758E-4926-9CEC-725340BE700A}" srcOrd="0" destOrd="0" presId="urn:microsoft.com/office/officeart/2005/8/layout/orgChart1"/>
    <dgm:cxn modelId="{70DC122B-1C37-4C1B-AFFB-8D4C8D428D42}" type="presParOf" srcId="{6DA7DDCD-758E-4926-9CEC-725340BE700A}" destId="{62EC2C2B-C24A-425F-A2C1-E1791C05B208}" srcOrd="0" destOrd="0" presId="urn:microsoft.com/office/officeart/2005/8/layout/orgChart1"/>
    <dgm:cxn modelId="{1B1E9E7B-FCD9-4099-BCB1-A233D36534E6}" type="presParOf" srcId="{6DA7DDCD-758E-4926-9CEC-725340BE700A}" destId="{8DF253FC-054D-475E-B39F-2D403CC95B63}" srcOrd="1" destOrd="0" presId="urn:microsoft.com/office/officeart/2005/8/layout/orgChart1"/>
    <dgm:cxn modelId="{D41A29D4-58B2-4D63-869E-DF734E0B42B8}" type="presParOf" srcId="{1295EEA1-54BF-4CF9-90F7-E08729DC7E0C}" destId="{53079736-6F67-4C5A-82EE-52364A7B5870}" srcOrd="1" destOrd="0" presId="urn:microsoft.com/office/officeart/2005/8/layout/orgChart1"/>
    <dgm:cxn modelId="{398E171A-FDBE-468E-82BD-882490EC008A}" type="presParOf" srcId="{1295EEA1-54BF-4CF9-90F7-E08729DC7E0C}" destId="{267D3E86-5467-4F31-B1BB-05EEB5874D9E}" srcOrd="2" destOrd="0" presId="urn:microsoft.com/office/officeart/2005/8/layout/orgChart1"/>
    <dgm:cxn modelId="{A84A992B-7F1D-4297-9077-DC9311F7097F}" type="presParOf" srcId="{11E5E1E9-52A4-41CE-A005-6801EC727D3F}" destId="{A64CDE4C-1D42-4103-827B-24CE46129BC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1392387-2B6E-46CF-8C76-199B816C8F01}" type="doc">
      <dgm:prSet loTypeId="urn:microsoft.com/office/officeart/2005/8/layout/orgChart1" loCatId="hierarchy" qsTypeId="urn:microsoft.com/office/officeart/2005/8/quickstyle/simple1" qsCatId="simple" csTypeId="urn:microsoft.com/office/officeart/2005/8/colors/accent1_2" csCatId="accent1" phldr="1"/>
      <dgm:spPr/>
    </dgm:pt>
    <dgm:pt modelId="{7762D715-C0A0-47F7-B2AA-16E123DF54C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b="1" i="0" u="none" strike="noStrike" cap="none" normalizeH="0" baseline="0" dirty="0" smtClean="0">
              <a:ln>
                <a:noFill/>
              </a:ln>
              <a:solidFill>
                <a:srgbClr val="FFFF00"/>
              </a:solidFill>
              <a:effectLst/>
              <a:latin typeface="Arial" charset="0"/>
              <a:cs typeface="Arial" charset="0"/>
            </a:rPr>
            <a:t>م</a:t>
          </a:r>
          <a:r>
            <a:rPr kumimoji="0" lang="ar-DZ" b="1" i="0" u="none" strike="noStrike" cap="none" normalizeH="0" baseline="0" dirty="0" err="1" smtClean="0">
              <a:ln>
                <a:noFill/>
              </a:ln>
              <a:solidFill>
                <a:srgbClr val="FFFF00"/>
              </a:solidFill>
              <a:effectLst/>
              <a:latin typeface="Arial" charset="0"/>
              <a:cs typeface="Arial" charset="0"/>
            </a:rPr>
            <a:t>وضوعات</a:t>
          </a:r>
          <a:r>
            <a:rPr kumimoji="0" lang="ar-DZ" b="1" i="0" u="none" strike="noStrike" cap="none" normalizeH="0" baseline="0" dirty="0" smtClean="0">
              <a:ln>
                <a:noFill/>
              </a:ln>
              <a:solidFill>
                <a:srgbClr val="FFFF00"/>
              </a:solidFill>
              <a:effectLst/>
              <a:latin typeface="Arial" charset="0"/>
              <a:cs typeface="Arial" charset="0"/>
            </a:rPr>
            <a:t>  علم النفس</a:t>
          </a:r>
          <a:endParaRPr kumimoji="0" lang="fr-FR" b="1" i="0" u="none" strike="noStrike" cap="none" normalizeH="0" baseline="0" dirty="0" smtClean="0">
            <a:ln>
              <a:noFill/>
            </a:ln>
            <a:solidFill>
              <a:srgbClr val="FFFF00"/>
            </a:solidFill>
            <a:effectLst/>
            <a:latin typeface="Arial" charset="0"/>
            <a:cs typeface="Arial" charset="0"/>
          </a:endParaRPr>
        </a:p>
      </dgm:t>
    </dgm:pt>
    <dgm:pt modelId="{2164678E-C5DC-40C6-B139-5599C42C5170}" type="parTrans" cxnId="{E031E72B-A580-46E6-9481-D5C76BA66E02}">
      <dgm:prSet/>
      <dgm:spPr/>
      <dgm:t>
        <a:bodyPr/>
        <a:lstStyle/>
        <a:p>
          <a:endParaRPr lang="fr-FR"/>
        </a:p>
      </dgm:t>
    </dgm:pt>
    <dgm:pt modelId="{E10E5766-DE02-40C8-84BA-E2F9654F8D81}" type="sibTrans" cxnId="{E031E72B-A580-46E6-9481-D5C76BA66E02}">
      <dgm:prSet/>
      <dgm:spPr/>
      <dgm:t>
        <a:bodyPr/>
        <a:lstStyle/>
        <a:p>
          <a:endParaRPr lang="fr-FR"/>
        </a:p>
      </dgm:t>
    </dgm:pt>
    <dgm:pt modelId="{88E8A714-E12C-4F32-AA7A-A4F96A21F0A7}">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المدرسي</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A6C4E900-DDF7-463C-B34B-26D751499617}" type="parTrans" cxnId="{3ACECA97-ABB0-40AD-835C-BDDBD0730339}">
      <dgm:prSet/>
      <dgm:spPr/>
      <dgm:t>
        <a:bodyPr/>
        <a:lstStyle/>
        <a:p>
          <a:endParaRPr lang="fr-FR"/>
        </a:p>
      </dgm:t>
    </dgm:pt>
    <dgm:pt modelId="{699089F6-A0F9-4218-9353-F443A3ACB66C}" type="sibTrans" cxnId="{3ACECA97-ABB0-40AD-835C-BDDBD0730339}">
      <dgm:prSet/>
      <dgm:spPr/>
      <dgm:t>
        <a:bodyPr/>
        <a:lstStyle/>
        <a:p>
          <a:endParaRPr lang="fr-FR"/>
        </a:p>
      </dgm:t>
    </dgm:pt>
    <dgm:pt modelId="{471605B1-1E02-4DA0-8B92-FB4F2852186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العسكري</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D4AB8314-3DFA-4393-B047-C583D9FFFC82}" type="parTrans" cxnId="{133F35FD-38D2-4EC0-BDD6-587C5C9822F6}">
      <dgm:prSet/>
      <dgm:spPr/>
      <dgm:t>
        <a:bodyPr/>
        <a:lstStyle/>
        <a:p>
          <a:endParaRPr lang="fr-FR"/>
        </a:p>
      </dgm:t>
    </dgm:pt>
    <dgm:pt modelId="{00424773-EC27-48E2-9BB6-3C00B1A606DA}" type="sibTrans" cxnId="{133F35FD-38D2-4EC0-BDD6-587C5C9822F6}">
      <dgm:prSet/>
      <dgm:spPr/>
      <dgm:t>
        <a:bodyPr/>
        <a:lstStyle/>
        <a:p>
          <a:endParaRPr lang="fr-FR"/>
        </a:p>
      </dgm:t>
    </dgm:pt>
    <dgm:pt modelId="{64E5BA04-B28E-4443-B2E9-3F4F40BFF264}">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القياس النفسي</a:t>
          </a:r>
        </a:p>
      </dgm:t>
    </dgm:pt>
    <dgm:pt modelId="{70BA1477-E1C1-4489-A4F4-67B3ED40C7B3}" type="parTrans" cxnId="{998584D3-2E13-48E0-BD5C-6165A3FD5154}">
      <dgm:prSet/>
      <dgm:spPr/>
      <dgm:t>
        <a:bodyPr/>
        <a:lstStyle/>
        <a:p>
          <a:endParaRPr lang="fr-FR"/>
        </a:p>
      </dgm:t>
    </dgm:pt>
    <dgm:pt modelId="{7E65BA1D-3615-4B70-8E79-007A1FC34A4D}" type="sibTrans" cxnId="{998584D3-2E13-48E0-BD5C-6165A3FD5154}">
      <dgm:prSet/>
      <dgm:spPr/>
      <dgm:t>
        <a:bodyPr/>
        <a:lstStyle/>
        <a:p>
          <a:endParaRPr lang="fr-FR"/>
        </a:p>
      </dgm:t>
    </dgm:pt>
    <dgm:pt modelId="{EDE96DAC-54F9-4A15-AB0B-81B621C98341}">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علم النفس الجنائي</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75E90CE8-9E4E-470C-9E16-6A972ED053EA}" type="parTrans" cxnId="{36AAFB6A-3E98-4142-BD08-9B6521953E27}">
      <dgm:prSet/>
      <dgm:spPr/>
      <dgm:t>
        <a:bodyPr/>
        <a:lstStyle/>
        <a:p>
          <a:endParaRPr lang="fr-FR"/>
        </a:p>
      </dgm:t>
    </dgm:pt>
    <dgm:pt modelId="{0DAA7E84-D140-49B9-A26D-360C137D72AF}" type="sibTrans" cxnId="{36AAFB6A-3E98-4142-BD08-9B6521953E27}">
      <dgm:prSet/>
      <dgm:spPr/>
      <dgm:t>
        <a:bodyPr/>
        <a:lstStyle/>
        <a:p>
          <a:endParaRPr lang="fr-FR"/>
        </a:p>
      </dgm:t>
    </dgm:pt>
    <dgm:pt modelId="{D373F2D5-1DD7-4B3B-9072-3D93A65301B5}" type="pres">
      <dgm:prSet presAssocID="{C1392387-2B6E-46CF-8C76-199B816C8F01}" presName="hierChild1" presStyleCnt="0">
        <dgm:presLayoutVars>
          <dgm:orgChart val="1"/>
          <dgm:chPref val="1"/>
          <dgm:dir/>
          <dgm:animOne val="branch"/>
          <dgm:animLvl val="lvl"/>
          <dgm:resizeHandles/>
        </dgm:presLayoutVars>
      </dgm:prSet>
      <dgm:spPr/>
    </dgm:pt>
    <dgm:pt modelId="{11E5E1E9-52A4-41CE-A005-6801EC727D3F}" type="pres">
      <dgm:prSet presAssocID="{7762D715-C0A0-47F7-B2AA-16E123DF54CC}" presName="hierRoot1" presStyleCnt="0">
        <dgm:presLayoutVars>
          <dgm:hierBranch/>
        </dgm:presLayoutVars>
      </dgm:prSet>
      <dgm:spPr/>
    </dgm:pt>
    <dgm:pt modelId="{DFD59E87-76D3-42DA-911C-C41F5ECF7AB8}" type="pres">
      <dgm:prSet presAssocID="{7762D715-C0A0-47F7-B2AA-16E123DF54CC}" presName="rootComposite1" presStyleCnt="0"/>
      <dgm:spPr/>
    </dgm:pt>
    <dgm:pt modelId="{36B86865-2053-4632-9BC0-601D6DD16B66}" type="pres">
      <dgm:prSet presAssocID="{7762D715-C0A0-47F7-B2AA-16E123DF54CC}" presName="rootText1" presStyleLbl="node0" presStyleIdx="0" presStyleCnt="1" custLinFactY="-100000" custLinFactNeighborX="2928" custLinFactNeighborY="-105530">
        <dgm:presLayoutVars>
          <dgm:chPref val="3"/>
        </dgm:presLayoutVars>
      </dgm:prSet>
      <dgm:spPr/>
      <dgm:t>
        <a:bodyPr/>
        <a:lstStyle/>
        <a:p>
          <a:endParaRPr lang="fr-FR"/>
        </a:p>
      </dgm:t>
    </dgm:pt>
    <dgm:pt modelId="{223F9429-07ED-446E-A43B-AE4E360B7777}" type="pres">
      <dgm:prSet presAssocID="{7762D715-C0A0-47F7-B2AA-16E123DF54CC}" presName="rootConnector1" presStyleLbl="node1" presStyleIdx="0" presStyleCnt="0"/>
      <dgm:spPr/>
      <dgm:t>
        <a:bodyPr/>
        <a:lstStyle/>
        <a:p>
          <a:endParaRPr lang="fr-FR"/>
        </a:p>
      </dgm:t>
    </dgm:pt>
    <dgm:pt modelId="{8852A41F-6069-4E9C-9C74-D32DF9C0FB42}" type="pres">
      <dgm:prSet presAssocID="{7762D715-C0A0-47F7-B2AA-16E123DF54CC}" presName="hierChild2" presStyleCnt="0"/>
      <dgm:spPr/>
    </dgm:pt>
    <dgm:pt modelId="{48431054-79C9-4FE0-9018-65DB4DB4604D}" type="pres">
      <dgm:prSet presAssocID="{A6C4E900-DDF7-463C-B34B-26D751499617}" presName="Name35" presStyleLbl="parChTrans1D2" presStyleIdx="0" presStyleCnt="4"/>
      <dgm:spPr/>
      <dgm:t>
        <a:bodyPr/>
        <a:lstStyle/>
        <a:p>
          <a:endParaRPr lang="fr-FR"/>
        </a:p>
      </dgm:t>
    </dgm:pt>
    <dgm:pt modelId="{750EDD96-2BE4-4480-9422-683285F181FB}" type="pres">
      <dgm:prSet presAssocID="{88E8A714-E12C-4F32-AA7A-A4F96A21F0A7}" presName="hierRoot2" presStyleCnt="0">
        <dgm:presLayoutVars>
          <dgm:hierBranch val="l"/>
        </dgm:presLayoutVars>
      </dgm:prSet>
      <dgm:spPr/>
    </dgm:pt>
    <dgm:pt modelId="{3A3E3A39-88C3-4C82-91D4-48F2DB49511B}" type="pres">
      <dgm:prSet presAssocID="{88E8A714-E12C-4F32-AA7A-A4F96A21F0A7}" presName="rootComposite" presStyleCnt="0"/>
      <dgm:spPr/>
    </dgm:pt>
    <dgm:pt modelId="{34025566-23A3-4197-98F4-4DF913953AC9}" type="pres">
      <dgm:prSet presAssocID="{88E8A714-E12C-4F32-AA7A-A4F96A21F0A7}" presName="rootText" presStyleLbl="node2" presStyleIdx="0" presStyleCnt="4" custLinFactY="-100000" custLinFactNeighborX="-240" custLinFactNeighborY="-117175">
        <dgm:presLayoutVars>
          <dgm:chPref val="3"/>
        </dgm:presLayoutVars>
      </dgm:prSet>
      <dgm:spPr/>
      <dgm:t>
        <a:bodyPr/>
        <a:lstStyle/>
        <a:p>
          <a:endParaRPr lang="fr-FR"/>
        </a:p>
      </dgm:t>
    </dgm:pt>
    <dgm:pt modelId="{3A1B2CE0-4EA3-4EFC-9A96-C21578432A66}" type="pres">
      <dgm:prSet presAssocID="{88E8A714-E12C-4F32-AA7A-A4F96A21F0A7}" presName="rootConnector" presStyleLbl="node2" presStyleIdx="0" presStyleCnt="4"/>
      <dgm:spPr/>
      <dgm:t>
        <a:bodyPr/>
        <a:lstStyle/>
        <a:p>
          <a:endParaRPr lang="fr-FR"/>
        </a:p>
      </dgm:t>
    </dgm:pt>
    <dgm:pt modelId="{49DE9518-3326-4EEA-8F1A-761F5D8FD2CA}" type="pres">
      <dgm:prSet presAssocID="{88E8A714-E12C-4F32-AA7A-A4F96A21F0A7}" presName="hierChild4" presStyleCnt="0"/>
      <dgm:spPr/>
    </dgm:pt>
    <dgm:pt modelId="{4F4C59C9-3E9B-49B9-9377-98F057676E48}" type="pres">
      <dgm:prSet presAssocID="{88E8A714-E12C-4F32-AA7A-A4F96A21F0A7}" presName="hierChild5" presStyleCnt="0"/>
      <dgm:spPr/>
    </dgm:pt>
    <dgm:pt modelId="{A13BC844-BE90-47F8-907D-4CA2D849AA0B}" type="pres">
      <dgm:prSet presAssocID="{D4AB8314-3DFA-4393-B047-C583D9FFFC82}" presName="Name35" presStyleLbl="parChTrans1D2" presStyleIdx="1" presStyleCnt="4"/>
      <dgm:spPr/>
      <dgm:t>
        <a:bodyPr/>
        <a:lstStyle/>
        <a:p>
          <a:endParaRPr lang="fr-FR"/>
        </a:p>
      </dgm:t>
    </dgm:pt>
    <dgm:pt modelId="{17418901-3BE8-44F9-9EE6-5A00F160F137}" type="pres">
      <dgm:prSet presAssocID="{471605B1-1E02-4DA0-8B92-FB4F28521868}" presName="hierRoot2" presStyleCnt="0">
        <dgm:presLayoutVars>
          <dgm:hierBranch val="l"/>
        </dgm:presLayoutVars>
      </dgm:prSet>
      <dgm:spPr/>
    </dgm:pt>
    <dgm:pt modelId="{3070DB90-C78F-4286-892F-994E5112EB4A}" type="pres">
      <dgm:prSet presAssocID="{471605B1-1E02-4DA0-8B92-FB4F28521868}" presName="rootComposite" presStyleCnt="0"/>
      <dgm:spPr/>
    </dgm:pt>
    <dgm:pt modelId="{AEABDD6A-554F-47F5-BD82-C8CF57765268}" type="pres">
      <dgm:prSet presAssocID="{471605B1-1E02-4DA0-8B92-FB4F28521868}" presName="rootText" presStyleLbl="node2" presStyleIdx="1" presStyleCnt="4" custLinFactY="-100000" custLinFactNeighborX="-1750" custLinFactNeighborY="-117175">
        <dgm:presLayoutVars>
          <dgm:chPref val="3"/>
        </dgm:presLayoutVars>
      </dgm:prSet>
      <dgm:spPr/>
      <dgm:t>
        <a:bodyPr/>
        <a:lstStyle/>
        <a:p>
          <a:endParaRPr lang="fr-FR"/>
        </a:p>
      </dgm:t>
    </dgm:pt>
    <dgm:pt modelId="{2EE5980E-F417-4471-A594-903F06C11208}" type="pres">
      <dgm:prSet presAssocID="{471605B1-1E02-4DA0-8B92-FB4F28521868}" presName="rootConnector" presStyleLbl="node2" presStyleIdx="1" presStyleCnt="4"/>
      <dgm:spPr/>
      <dgm:t>
        <a:bodyPr/>
        <a:lstStyle/>
        <a:p>
          <a:endParaRPr lang="fr-FR"/>
        </a:p>
      </dgm:t>
    </dgm:pt>
    <dgm:pt modelId="{DFFE0327-A3B4-402B-8FC2-ACF2BE62C5D5}" type="pres">
      <dgm:prSet presAssocID="{471605B1-1E02-4DA0-8B92-FB4F28521868}" presName="hierChild4" presStyleCnt="0"/>
      <dgm:spPr/>
    </dgm:pt>
    <dgm:pt modelId="{E3EC682E-33DC-419B-B67F-2945A291C9BE}" type="pres">
      <dgm:prSet presAssocID="{471605B1-1E02-4DA0-8B92-FB4F28521868}" presName="hierChild5" presStyleCnt="0"/>
      <dgm:spPr/>
    </dgm:pt>
    <dgm:pt modelId="{50771832-75D1-48E3-9AB7-74F1AFA730FC}" type="pres">
      <dgm:prSet presAssocID="{70BA1477-E1C1-4489-A4F4-67B3ED40C7B3}" presName="Name35" presStyleLbl="parChTrans1D2" presStyleIdx="2" presStyleCnt="4"/>
      <dgm:spPr/>
      <dgm:t>
        <a:bodyPr/>
        <a:lstStyle/>
        <a:p>
          <a:endParaRPr lang="fr-FR"/>
        </a:p>
      </dgm:t>
    </dgm:pt>
    <dgm:pt modelId="{C23607B7-645A-4AAC-AD33-873615D2CE22}" type="pres">
      <dgm:prSet presAssocID="{64E5BA04-B28E-4443-B2E9-3F4F40BFF264}" presName="hierRoot2" presStyleCnt="0">
        <dgm:presLayoutVars>
          <dgm:hierBranch/>
        </dgm:presLayoutVars>
      </dgm:prSet>
      <dgm:spPr/>
    </dgm:pt>
    <dgm:pt modelId="{0051A3F8-CA5F-4605-A537-E7FDCF18491B}" type="pres">
      <dgm:prSet presAssocID="{64E5BA04-B28E-4443-B2E9-3F4F40BFF264}" presName="rootComposite" presStyleCnt="0"/>
      <dgm:spPr/>
    </dgm:pt>
    <dgm:pt modelId="{FB6D4F5D-CCDE-4494-A5F5-5508D4157F89}" type="pres">
      <dgm:prSet presAssocID="{64E5BA04-B28E-4443-B2E9-3F4F40BFF264}" presName="rootText" presStyleLbl="node2" presStyleIdx="2" presStyleCnt="4" custLinFactY="-100000" custLinFactNeighborX="363" custLinFactNeighborY="-117175">
        <dgm:presLayoutVars>
          <dgm:chPref val="3"/>
        </dgm:presLayoutVars>
      </dgm:prSet>
      <dgm:spPr/>
      <dgm:t>
        <a:bodyPr/>
        <a:lstStyle/>
        <a:p>
          <a:endParaRPr lang="fr-FR"/>
        </a:p>
      </dgm:t>
    </dgm:pt>
    <dgm:pt modelId="{6B133C32-FE65-4733-AE98-EE40F9A38680}" type="pres">
      <dgm:prSet presAssocID="{64E5BA04-B28E-4443-B2E9-3F4F40BFF264}" presName="rootConnector" presStyleLbl="node2" presStyleIdx="2" presStyleCnt="4"/>
      <dgm:spPr/>
      <dgm:t>
        <a:bodyPr/>
        <a:lstStyle/>
        <a:p>
          <a:endParaRPr lang="fr-FR"/>
        </a:p>
      </dgm:t>
    </dgm:pt>
    <dgm:pt modelId="{A3063EF8-1E56-4D68-95CE-63B7E85EAE3F}" type="pres">
      <dgm:prSet presAssocID="{64E5BA04-B28E-4443-B2E9-3F4F40BFF264}" presName="hierChild4" presStyleCnt="0"/>
      <dgm:spPr/>
    </dgm:pt>
    <dgm:pt modelId="{9A20464B-DB4A-44BE-A337-8B64025FCD5A}" type="pres">
      <dgm:prSet presAssocID="{64E5BA04-B28E-4443-B2E9-3F4F40BFF264}" presName="hierChild5" presStyleCnt="0"/>
      <dgm:spPr/>
    </dgm:pt>
    <dgm:pt modelId="{26E29B09-3606-4320-97F9-2B381270492B}" type="pres">
      <dgm:prSet presAssocID="{75E90CE8-9E4E-470C-9E16-6A972ED053EA}" presName="Name35" presStyleLbl="parChTrans1D2" presStyleIdx="3" presStyleCnt="4"/>
      <dgm:spPr/>
      <dgm:t>
        <a:bodyPr/>
        <a:lstStyle/>
        <a:p>
          <a:endParaRPr lang="fr-FR"/>
        </a:p>
      </dgm:t>
    </dgm:pt>
    <dgm:pt modelId="{1295EEA1-54BF-4CF9-90F7-E08729DC7E0C}" type="pres">
      <dgm:prSet presAssocID="{EDE96DAC-54F9-4A15-AB0B-81B621C98341}" presName="hierRoot2" presStyleCnt="0">
        <dgm:presLayoutVars>
          <dgm:hierBranch/>
        </dgm:presLayoutVars>
      </dgm:prSet>
      <dgm:spPr/>
    </dgm:pt>
    <dgm:pt modelId="{6DA7DDCD-758E-4926-9CEC-725340BE700A}" type="pres">
      <dgm:prSet presAssocID="{EDE96DAC-54F9-4A15-AB0B-81B621C98341}" presName="rootComposite" presStyleCnt="0"/>
      <dgm:spPr/>
    </dgm:pt>
    <dgm:pt modelId="{62EC2C2B-C24A-425F-A2C1-E1791C05B208}" type="pres">
      <dgm:prSet presAssocID="{EDE96DAC-54F9-4A15-AB0B-81B621C98341}" presName="rootText" presStyleLbl="node2" presStyleIdx="3" presStyleCnt="4" custLinFactY="-100000" custLinFactNeighborX="-8387" custLinFactNeighborY="-117175">
        <dgm:presLayoutVars>
          <dgm:chPref val="3"/>
        </dgm:presLayoutVars>
      </dgm:prSet>
      <dgm:spPr/>
      <dgm:t>
        <a:bodyPr/>
        <a:lstStyle/>
        <a:p>
          <a:endParaRPr lang="fr-FR"/>
        </a:p>
      </dgm:t>
    </dgm:pt>
    <dgm:pt modelId="{8DF253FC-054D-475E-B39F-2D403CC95B63}" type="pres">
      <dgm:prSet presAssocID="{EDE96DAC-54F9-4A15-AB0B-81B621C98341}" presName="rootConnector" presStyleLbl="node2" presStyleIdx="3" presStyleCnt="4"/>
      <dgm:spPr/>
      <dgm:t>
        <a:bodyPr/>
        <a:lstStyle/>
        <a:p>
          <a:endParaRPr lang="fr-FR"/>
        </a:p>
      </dgm:t>
    </dgm:pt>
    <dgm:pt modelId="{53079736-6F67-4C5A-82EE-52364A7B5870}" type="pres">
      <dgm:prSet presAssocID="{EDE96DAC-54F9-4A15-AB0B-81B621C98341}" presName="hierChild4" presStyleCnt="0"/>
      <dgm:spPr/>
    </dgm:pt>
    <dgm:pt modelId="{267D3E86-5467-4F31-B1BB-05EEB5874D9E}" type="pres">
      <dgm:prSet presAssocID="{EDE96DAC-54F9-4A15-AB0B-81B621C98341}" presName="hierChild5" presStyleCnt="0"/>
      <dgm:spPr/>
    </dgm:pt>
    <dgm:pt modelId="{A64CDE4C-1D42-4103-827B-24CE46129BCC}" type="pres">
      <dgm:prSet presAssocID="{7762D715-C0A0-47F7-B2AA-16E123DF54CC}" presName="hierChild3" presStyleCnt="0"/>
      <dgm:spPr/>
    </dgm:pt>
  </dgm:ptLst>
  <dgm:cxnLst>
    <dgm:cxn modelId="{AAD2E9B9-BFE8-4E34-A1AA-A4B808E8F90E}" type="presOf" srcId="{7762D715-C0A0-47F7-B2AA-16E123DF54CC}" destId="{223F9429-07ED-446E-A43B-AE4E360B7777}" srcOrd="1" destOrd="0" presId="urn:microsoft.com/office/officeart/2005/8/layout/orgChart1"/>
    <dgm:cxn modelId="{0A411966-8848-43C8-8938-8303798F0E78}" type="presOf" srcId="{EDE96DAC-54F9-4A15-AB0B-81B621C98341}" destId="{62EC2C2B-C24A-425F-A2C1-E1791C05B208}" srcOrd="0" destOrd="0" presId="urn:microsoft.com/office/officeart/2005/8/layout/orgChart1"/>
    <dgm:cxn modelId="{7D98F71B-5145-4EA0-80D6-053E112A0203}" type="presOf" srcId="{EDE96DAC-54F9-4A15-AB0B-81B621C98341}" destId="{8DF253FC-054D-475E-B39F-2D403CC95B63}" srcOrd="1" destOrd="0" presId="urn:microsoft.com/office/officeart/2005/8/layout/orgChart1"/>
    <dgm:cxn modelId="{0118B3E8-F372-416D-8D50-F86A0AE77E86}" type="presOf" srcId="{D4AB8314-3DFA-4393-B047-C583D9FFFC82}" destId="{A13BC844-BE90-47F8-907D-4CA2D849AA0B}" srcOrd="0" destOrd="0" presId="urn:microsoft.com/office/officeart/2005/8/layout/orgChart1"/>
    <dgm:cxn modelId="{998584D3-2E13-48E0-BD5C-6165A3FD5154}" srcId="{7762D715-C0A0-47F7-B2AA-16E123DF54CC}" destId="{64E5BA04-B28E-4443-B2E9-3F4F40BFF264}" srcOrd="2" destOrd="0" parTransId="{70BA1477-E1C1-4489-A4F4-67B3ED40C7B3}" sibTransId="{7E65BA1D-3615-4B70-8E79-007A1FC34A4D}"/>
    <dgm:cxn modelId="{3ACECA97-ABB0-40AD-835C-BDDBD0730339}" srcId="{7762D715-C0A0-47F7-B2AA-16E123DF54CC}" destId="{88E8A714-E12C-4F32-AA7A-A4F96A21F0A7}" srcOrd="0" destOrd="0" parTransId="{A6C4E900-DDF7-463C-B34B-26D751499617}" sibTransId="{699089F6-A0F9-4218-9353-F443A3ACB66C}"/>
    <dgm:cxn modelId="{E031E72B-A580-46E6-9481-D5C76BA66E02}" srcId="{C1392387-2B6E-46CF-8C76-199B816C8F01}" destId="{7762D715-C0A0-47F7-B2AA-16E123DF54CC}" srcOrd="0" destOrd="0" parTransId="{2164678E-C5DC-40C6-B139-5599C42C5170}" sibTransId="{E10E5766-DE02-40C8-84BA-E2F9654F8D81}"/>
    <dgm:cxn modelId="{5081BB72-1F5C-4CBE-B173-2095477A8866}" type="presOf" srcId="{75E90CE8-9E4E-470C-9E16-6A972ED053EA}" destId="{26E29B09-3606-4320-97F9-2B381270492B}" srcOrd="0" destOrd="0" presId="urn:microsoft.com/office/officeart/2005/8/layout/orgChart1"/>
    <dgm:cxn modelId="{2D5C5F6C-965B-4CA6-BAC8-82440F915750}" type="presOf" srcId="{C1392387-2B6E-46CF-8C76-199B816C8F01}" destId="{D373F2D5-1DD7-4B3B-9072-3D93A65301B5}" srcOrd="0" destOrd="0" presId="urn:microsoft.com/office/officeart/2005/8/layout/orgChart1"/>
    <dgm:cxn modelId="{4DE8290D-62A0-461C-88BB-6C66A9CD4D35}" type="presOf" srcId="{70BA1477-E1C1-4489-A4F4-67B3ED40C7B3}" destId="{50771832-75D1-48E3-9AB7-74F1AFA730FC}" srcOrd="0" destOrd="0" presId="urn:microsoft.com/office/officeart/2005/8/layout/orgChart1"/>
    <dgm:cxn modelId="{33DAB24D-C761-4057-860E-7E04893B4D0D}" type="presOf" srcId="{7762D715-C0A0-47F7-B2AA-16E123DF54CC}" destId="{36B86865-2053-4632-9BC0-601D6DD16B66}" srcOrd="0" destOrd="0" presId="urn:microsoft.com/office/officeart/2005/8/layout/orgChart1"/>
    <dgm:cxn modelId="{36AAFB6A-3E98-4142-BD08-9B6521953E27}" srcId="{7762D715-C0A0-47F7-B2AA-16E123DF54CC}" destId="{EDE96DAC-54F9-4A15-AB0B-81B621C98341}" srcOrd="3" destOrd="0" parTransId="{75E90CE8-9E4E-470C-9E16-6A972ED053EA}" sibTransId="{0DAA7E84-D140-49B9-A26D-360C137D72AF}"/>
    <dgm:cxn modelId="{82528C1A-488E-4FA9-9A3D-881FFC07E978}" type="presOf" srcId="{64E5BA04-B28E-4443-B2E9-3F4F40BFF264}" destId="{6B133C32-FE65-4733-AE98-EE40F9A38680}" srcOrd="1" destOrd="0" presId="urn:microsoft.com/office/officeart/2005/8/layout/orgChart1"/>
    <dgm:cxn modelId="{4B6A1B33-BF54-451E-87CD-015AFCB7869A}" type="presOf" srcId="{64E5BA04-B28E-4443-B2E9-3F4F40BFF264}" destId="{FB6D4F5D-CCDE-4494-A5F5-5508D4157F89}" srcOrd="0" destOrd="0" presId="urn:microsoft.com/office/officeart/2005/8/layout/orgChart1"/>
    <dgm:cxn modelId="{2306D08E-9512-4070-B504-CED23E0BCC78}" type="presOf" srcId="{471605B1-1E02-4DA0-8B92-FB4F28521868}" destId="{2EE5980E-F417-4471-A594-903F06C11208}" srcOrd="1" destOrd="0" presId="urn:microsoft.com/office/officeart/2005/8/layout/orgChart1"/>
    <dgm:cxn modelId="{133F35FD-38D2-4EC0-BDD6-587C5C9822F6}" srcId="{7762D715-C0A0-47F7-B2AA-16E123DF54CC}" destId="{471605B1-1E02-4DA0-8B92-FB4F28521868}" srcOrd="1" destOrd="0" parTransId="{D4AB8314-3DFA-4393-B047-C583D9FFFC82}" sibTransId="{00424773-EC27-48E2-9BB6-3C00B1A606DA}"/>
    <dgm:cxn modelId="{F16D756C-C9D9-41A0-AF6D-35CD2BDCE183}" type="presOf" srcId="{88E8A714-E12C-4F32-AA7A-A4F96A21F0A7}" destId="{34025566-23A3-4197-98F4-4DF913953AC9}" srcOrd="0" destOrd="0" presId="urn:microsoft.com/office/officeart/2005/8/layout/orgChart1"/>
    <dgm:cxn modelId="{AA8FC385-DB56-48BF-99C6-1244C6D3C18C}" type="presOf" srcId="{A6C4E900-DDF7-463C-B34B-26D751499617}" destId="{48431054-79C9-4FE0-9018-65DB4DB4604D}" srcOrd="0" destOrd="0" presId="urn:microsoft.com/office/officeart/2005/8/layout/orgChart1"/>
    <dgm:cxn modelId="{0EF6793A-C23C-48E1-9169-DDAC21147E73}" type="presOf" srcId="{471605B1-1E02-4DA0-8B92-FB4F28521868}" destId="{AEABDD6A-554F-47F5-BD82-C8CF57765268}" srcOrd="0" destOrd="0" presId="urn:microsoft.com/office/officeart/2005/8/layout/orgChart1"/>
    <dgm:cxn modelId="{750BF5FA-D045-4325-A06F-9CDC96D7C838}" type="presOf" srcId="{88E8A714-E12C-4F32-AA7A-A4F96A21F0A7}" destId="{3A1B2CE0-4EA3-4EFC-9A96-C21578432A66}" srcOrd="1" destOrd="0" presId="urn:microsoft.com/office/officeart/2005/8/layout/orgChart1"/>
    <dgm:cxn modelId="{27912833-EE3E-42A5-A166-8FC2A4ACB12A}" type="presParOf" srcId="{D373F2D5-1DD7-4B3B-9072-3D93A65301B5}" destId="{11E5E1E9-52A4-41CE-A005-6801EC727D3F}" srcOrd="0" destOrd="0" presId="urn:microsoft.com/office/officeart/2005/8/layout/orgChart1"/>
    <dgm:cxn modelId="{2033A1FD-7224-45C0-B2DB-E2CDC2F9D0BE}" type="presParOf" srcId="{11E5E1E9-52A4-41CE-A005-6801EC727D3F}" destId="{DFD59E87-76D3-42DA-911C-C41F5ECF7AB8}" srcOrd="0" destOrd="0" presId="urn:microsoft.com/office/officeart/2005/8/layout/orgChart1"/>
    <dgm:cxn modelId="{531B6472-5856-429A-A05E-D8B8C29E53AF}" type="presParOf" srcId="{DFD59E87-76D3-42DA-911C-C41F5ECF7AB8}" destId="{36B86865-2053-4632-9BC0-601D6DD16B66}" srcOrd="0" destOrd="0" presId="urn:microsoft.com/office/officeart/2005/8/layout/orgChart1"/>
    <dgm:cxn modelId="{05A66097-CF54-4EE5-8F63-C3DC70A3347F}" type="presParOf" srcId="{DFD59E87-76D3-42DA-911C-C41F5ECF7AB8}" destId="{223F9429-07ED-446E-A43B-AE4E360B7777}" srcOrd="1" destOrd="0" presId="urn:microsoft.com/office/officeart/2005/8/layout/orgChart1"/>
    <dgm:cxn modelId="{FA689823-7FB4-4526-B7E3-D6E50B083618}" type="presParOf" srcId="{11E5E1E9-52A4-41CE-A005-6801EC727D3F}" destId="{8852A41F-6069-4E9C-9C74-D32DF9C0FB42}" srcOrd="1" destOrd="0" presId="urn:microsoft.com/office/officeart/2005/8/layout/orgChart1"/>
    <dgm:cxn modelId="{FF7DAF1C-E833-4A77-93A1-A5BF41C4C9BF}" type="presParOf" srcId="{8852A41F-6069-4E9C-9C74-D32DF9C0FB42}" destId="{48431054-79C9-4FE0-9018-65DB4DB4604D}" srcOrd="0" destOrd="0" presId="urn:microsoft.com/office/officeart/2005/8/layout/orgChart1"/>
    <dgm:cxn modelId="{6D090C82-E349-4643-B8FB-E50986CD32CA}" type="presParOf" srcId="{8852A41F-6069-4E9C-9C74-D32DF9C0FB42}" destId="{750EDD96-2BE4-4480-9422-683285F181FB}" srcOrd="1" destOrd="0" presId="urn:microsoft.com/office/officeart/2005/8/layout/orgChart1"/>
    <dgm:cxn modelId="{EE862F2B-629D-4E85-9B5F-6B023AB2E5D7}" type="presParOf" srcId="{750EDD96-2BE4-4480-9422-683285F181FB}" destId="{3A3E3A39-88C3-4C82-91D4-48F2DB49511B}" srcOrd="0" destOrd="0" presId="urn:microsoft.com/office/officeart/2005/8/layout/orgChart1"/>
    <dgm:cxn modelId="{784E0AC9-B592-470D-903A-6860049B7422}" type="presParOf" srcId="{3A3E3A39-88C3-4C82-91D4-48F2DB49511B}" destId="{34025566-23A3-4197-98F4-4DF913953AC9}" srcOrd="0" destOrd="0" presId="urn:microsoft.com/office/officeart/2005/8/layout/orgChart1"/>
    <dgm:cxn modelId="{C57D321D-6ECD-4DBE-B072-BCBAEB566EC3}" type="presParOf" srcId="{3A3E3A39-88C3-4C82-91D4-48F2DB49511B}" destId="{3A1B2CE0-4EA3-4EFC-9A96-C21578432A66}" srcOrd="1" destOrd="0" presId="urn:microsoft.com/office/officeart/2005/8/layout/orgChart1"/>
    <dgm:cxn modelId="{B929E7E0-F63A-4A42-83D6-D3C9189C2D3F}" type="presParOf" srcId="{750EDD96-2BE4-4480-9422-683285F181FB}" destId="{49DE9518-3326-4EEA-8F1A-761F5D8FD2CA}" srcOrd="1" destOrd="0" presId="urn:microsoft.com/office/officeart/2005/8/layout/orgChart1"/>
    <dgm:cxn modelId="{8232F245-EC28-4BF1-84B4-D29EC86582CC}" type="presParOf" srcId="{750EDD96-2BE4-4480-9422-683285F181FB}" destId="{4F4C59C9-3E9B-49B9-9377-98F057676E48}" srcOrd="2" destOrd="0" presId="urn:microsoft.com/office/officeart/2005/8/layout/orgChart1"/>
    <dgm:cxn modelId="{58625E58-DCA5-41A9-8FA7-6634CBCC5D66}" type="presParOf" srcId="{8852A41F-6069-4E9C-9C74-D32DF9C0FB42}" destId="{A13BC844-BE90-47F8-907D-4CA2D849AA0B}" srcOrd="2" destOrd="0" presId="urn:microsoft.com/office/officeart/2005/8/layout/orgChart1"/>
    <dgm:cxn modelId="{7740A997-3BEA-4E47-BAD0-0B0D349714F5}" type="presParOf" srcId="{8852A41F-6069-4E9C-9C74-D32DF9C0FB42}" destId="{17418901-3BE8-44F9-9EE6-5A00F160F137}" srcOrd="3" destOrd="0" presId="urn:microsoft.com/office/officeart/2005/8/layout/orgChart1"/>
    <dgm:cxn modelId="{E573CB50-EE55-4C77-9250-ABB6433E5FC2}" type="presParOf" srcId="{17418901-3BE8-44F9-9EE6-5A00F160F137}" destId="{3070DB90-C78F-4286-892F-994E5112EB4A}" srcOrd="0" destOrd="0" presId="urn:microsoft.com/office/officeart/2005/8/layout/orgChart1"/>
    <dgm:cxn modelId="{57572610-42B3-4DC1-B7EA-4E94753524A5}" type="presParOf" srcId="{3070DB90-C78F-4286-892F-994E5112EB4A}" destId="{AEABDD6A-554F-47F5-BD82-C8CF57765268}" srcOrd="0" destOrd="0" presId="urn:microsoft.com/office/officeart/2005/8/layout/orgChart1"/>
    <dgm:cxn modelId="{186F99B0-3608-41BD-AE70-C0935028F817}" type="presParOf" srcId="{3070DB90-C78F-4286-892F-994E5112EB4A}" destId="{2EE5980E-F417-4471-A594-903F06C11208}" srcOrd="1" destOrd="0" presId="urn:microsoft.com/office/officeart/2005/8/layout/orgChart1"/>
    <dgm:cxn modelId="{89AA0263-3890-45E6-A26C-D5B5A640D1B1}" type="presParOf" srcId="{17418901-3BE8-44F9-9EE6-5A00F160F137}" destId="{DFFE0327-A3B4-402B-8FC2-ACF2BE62C5D5}" srcOrd="1" destOrd="0" presId="urn:microsoft.com/office/officeart/2005/8/layout/orgChart1"/>
    <dgm:cxn modelId="{A5E58E3F-5080-4167-85D9-87D7ACAEE777}" type="presParOf" srcId="{17418901-3BE8-44F9-9EE6-5A00F160F137}" destId="{E3EC682E-33DC-419B-B67F-2945A291C9BE}" srcOrd="2" destOrd="0" presId="urn:microsoft.com/office/officeart/2005/8/layout/orgChart1"/>
    <dgm:cxn modelId="{42601918-564A-40BD-AE5F-2E62D4D0CC42}" type="presParOf" srcId="{8852A41F-6069-4E9C-9C74-D32DF9C0FB42}" destId="{50771832-75D1-48E3-9AB7-74F1AFA730FC}" srcOrd="4" destOrd="0" presId="urn:microsoft.com/office/officeart/2005/8/layout/orgChart1"/>
    <dgm:cxn modelId="{E2EC0BC2-739E-4C62-A52D-91C80985C334}" type="presParOf" srcId="{8852A41F-6069-4E9C-9C74-D32DF9C0FB42}" destId="{C23607B7-645A-4AAC-AD33-873615D2CE22}" srcOrd="5" destOrd="0" presId="urn:microsoft.com/office/officeart/2005/8/layout/orgChart1"/>
    <dgm:cxn modelId="{1FEED2FC-EF36-4059-87FA-38930489FE86}" type="presParOf" srcId="{C23607B7-645A-4AAC-AD33-873615D2CE22}" destId="{0051A3F8-CA5F-4605-A537-E7FDCF18491B}" srcOrd="0" destOrd="0" presId="urn:microsoft.com/office/officeart/2005/8/layout/orgChart1"/>
    <dgm:cxn modelId="{DF72CC42-E316-4103-9E8C-179C07860D6E}" type="presParOf" srcId="{0051A3F8-CA5F-4605-A537-E7FDCF18491B}" destId="{FB6D4F5D-CCDE-4494-A5F5-5508D4157F89}" srcOrd="0" destOrd="0" presId="urn:microsoft.com/office/officeart/2005/8/layout/orgChart1"/>
    <dgm:cxn modelId="{D4D96FB0-6A92-44B6-BBA0-4ADA6FB686BE}" type="presParOf" srcId="{0051A3F8-CA5F-4605-A537-E7FDCF18491B}" destId="{6B133C32-FE65-4733-AE98-EE40F9A38680}" srcOrd="1" destOrd="0" presId="urn:microsoft.com/office/officeart/2005/8/layout/orgChart1"/>
    <dgm:cxn modelId="{753D5493-BBCC-402F-956F-1F1AA4E04D1D}" type="presParOf" srcId="{C23607B7-645A-4AAC-AD33-873615D2CE22}" destId="{A3063EF8-1E56-4D68-95CE-63B7E85EAE3F}" srcOrd="1" destOrd="0" presId="urn:microsoft.com/office/officeart/2005/8/layout/orgChart1"/>
    <dgm:cxn modelId="{DCDC1EF7-90D1-43BF-AE96-BDCA005EBA1D}" type="presParOf" srcId="{C23607B7-645A-4AAC-AD33-873615D2CE22}" destId="{9A20464B-DB4A-44BE-A337-8B64025FCD5A}" srcOrd="2" destOrd="0" presId="urn:microsoft.com/office/officeart/2005/8/layout/orgChart1"/>
    <dgm:cxn modelId="{7CBD0B4F-DAD2-489E-951A-BEE8DA4B912E}" type="presParOf" srcId="{8852A41F-6069-4E9C-9C74-D32DF9C0FB42}" destId="{26E29B09-3606-4320-97F9-2B381270492B}" srcOrd="6" destOrd="0" presId="urn:microsoft.com/office/officeart/2005/8/layout/orgChart1"/>
    <dgm:cxn modelId="{4FB8DC42-ABDF-4DAA-BA5D-B738F175611B}" type="presParOf" srcId="{8852A41F-6069-4E9C-9C74-D32DF9C0FB42}" destId="{1295EEA1-54BF-4CF9-90F7-E08729DC7E0C}" srcOrd="7" destOrd="0" presId="urn:microsoft.com/office/officeart/2005/8/layout/orgChart1"/>
    <dgm:cxn modelId="{5791A8DD-FCDE-4ADB-80F0-6EF96CF39342}" type="presParOf" srcId="{1295EEA1-54BF-4CF9-90F7-E08729DC7E0C}" destId="{6DA7DDCD-758E-4926-9CEC-725340BE700A}" srcOrd="0" destOrd="0" presId="urn:microsoft.com/office/officeart/2005/8/layout/orgChart1"/>
    <dgm:cxn modelId="{70DC122B-1C37-4C1B-AFFB-8D4C8D428D42}" type="presParOf" srcId="{6DA7DDCD-758E-4926-9CEC-725340BE700A}" destId="{62EC2C2B-C24A-425F-A2C1-E1791C05B208}" srcOrd="0" destOrd="0" presId="urn:microsoft.com/office/officeart/2005/8/layout/orgChart1"/>
    <dgm:cxn modelId="{1B1E9E7B-FCD9-4099-BCB1-A233D36534E6}" type="presParOf" srcId="{6DA7DDCD-758E-4926-9CEC-725340BE700A}" destId="{8DF253FC-054D-475E-B39F-2D403CC95B63}" srcOrd="1" destOrd="0" presId="urn:microsoft.com/office/officeart/2005/8/layout/orgChart1"/>
    <dgm:cxn modelId="{D41A29D4-58B2-4D63-869E-DF734E0B42B8}" type="presParOf" srcId="{1295EEA1-54BF-4CF9-90F7-E08729DC7E0C}" destId="{53079736-6F67-4C5A-82EE-52364A7B5870}" srcOrd="1" destOrd="0" presId="urn:microsoft.com/office/officeart/2005/8/layout/orgChart1"/>
    <dgm:cxn modelId="{398E171A-FDBE-468E-82BD-882490EC008A}" type="presParOf" srcId="{1295EEA1-54BF-4CF9-90F7-E08729DC7E0C}" destId="{267D3E86-5467-4F31-B1BB-05EEB5874D9E}" srcOrd="2" destOrd="0" presId="urn:microsoft.com/office/officeart/2005/8/layout/orgChart1"/>
    <dgm:cxn modelId="{A84A992B-7F1D-4297-9077-DC9311F7097F}" type="presParOf" srcId="{11E5E1E9-52A4-41CE-A005-6801EC727D3F}" destId="{A64CDE4C-1D42-4103-827B-24CE46129BC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1392387-2B6E-46CF-8C76-199B816C8F01}" type="doc">
      <dgm:prSet loTypeId="urn:microsoft.com/office/officeart/2005/8/layout/orgChart1" loCatId="hierarchy" qsTypeId="urn:microsoft.com/office/officeart/2005/8/quickstyle/simple1" qsCatId="simple" csTypeId="urn:microsoft.com/office/officeart/2005/8/colors/accent1_2" csCatId="accent1" phldr="1"/>
      <dgm:spPr/>
    </dgm:pt>
    <dgm:pt modelId="{7762D715-C0A0-47F7-B2AA-16E123DF54C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b="1" i="0" u="none" strike="noStrike" cap="none" normalizeH="0" baseline="0" dirty="0" smtClean="0">
              <a:ln>
                <a:noFill/>
              </a:ln>
              <a:solidFill>
                <a:srgbClr val="FFFF00"/>
              </a:solidFill>
              <a:effectLst/>
              <a:latin typeface="Arial" charset="0"/>
              <a:cs typeface="Arial" charset="0"/>
            </a:rPr>
            <a:t>مجالات البحث في علوم التربية</a:t>
          </a:r>
          <a:endParaRPr kumimoji="0" lang="fr-FR" b="1" i="0" u="none" strike="noStrike" cap="none" normalizeH="0" baseline="0" dirty="0" smtClean="0">
            <a:ln>
              <a:noFill/>
            </a:ln>
            <a:solidFill>
              <a:srgbClr val="FFFF00"/>
            </a:solidFill>
            <a:effectLst/>
            <a:latin typeface="Arial" charset="0"/>
            <a:cs typeface="Arial" charset="0"/>
          </a:endParaRPr>
        </a:p>
      </dgm:t>
    </dgm:pt>
    <dgm:pt modelId="{2164678E-C5DC-40C6-B139-5599C42C5170}" type="parTrans" cxnId="{E031E72B-A580-46E6-9481-D5C76BA66E02}">
      <dgm:prSet/>
      <dgm:spPr/>
      <dgm:t>
        <a:bodyPr/>
        <a:lstStyle/>
        <a:p>
          <a:endParaRPr lang="fr-FR"/>
        </a:p>
      </dgm:t>
    </dgm:pt>
    <dgm:pt modelId="{E10E5766-DE02-40C8-84BA-E2F9654F8D81}" type="sibTrans" cxnId="{E031E72B-A580-46E6-9481-D5C76BA66E02}">
      <dgm:prSet/>
      <dgm:spPr/>
      <dgm:t>
        <a:bodyPr/>
        <a:lstStyle/>
        <a:p>
          <a:endParaRPr lang="fr-FR"/>
        </a:p>
      </dgm:t>
    </dgm:pt>
    <dgm:pt modelId="{88E8A714-E12C-4F32-AA7A-A4F96A21F0A7}">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التكوين</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A6C4E900-DDF7-463C-B34B-26D751499617}" type="parTrans" cxnId="{3ACECA97-ABB0-40AD-835C-BDDBD0730339}">
      <dgm:prSet/>
      <dgm:spPr/>
      <dgm:t>
        <a:bodyPr/>
        <a:lstStyle/>
        <a:p>
          <a:endParaRPr lang="fr-FR"/>
        </a:p>
      </dgm:t>
    </dgm:pt>
    <dgm:pt modelId="{699089F6-A0F9-4218-9353-F443A3ACB66C}" type="sibTrans" cxnId="{3ACECA97-ABB0-40AD-835C-BDDBD0730339}">
      <dgm:prSet/>
      <dgm:spPr/>
      <dgm:t>
        <a:bodyPr/>
        <a:lstStyle/>
        <a:p>
          <a:endParaRPr lang="fr-FR"/>
        </a:p>
      </dgm:t>
    </dgm:pt>
    <dgm:pt modelId="{471605B1-1E02-4DA0-8B92-FB4F2852186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التعلم</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D4AB8314-3DFA-4393-B047-C583D9FFFC82}" type="parTrans" cxnId="{133F35FD-38D2-4EC0-BDD6-587C5C9822F6}">
      <dgm:prSet/>
      <dgm:spPr/>
      <dgm:t>
        <a:bodyPr/>
        <a:lstStyle/>
        <a:p>
          <a:endParaRPr lang="fr-FR"/>
        </a:p>
      </dgm:t>
    </dgm:pt>
    <dgm:pt modelId="{00424773-EC27-48E2-9BB6-3C00B1A606DA}" type="sibTrans" cxnId="{133F35FD-38D2-4EC0-BDD6-587C5C9822F6}">
      <dgm:prSet/>
      <dgm:spPr/>
      <dgm:t>
        <a:bodyPr/>
        <a:lstStyle/>
        <a:p>
          <a:endParaRPr lang="fr-FR"/>
        </a:p>
      </dgm:t>
    </dgm:pt>
    <dgm:pt modelId="{64E5BA04-B28E-4443-B2E9-3F4F40BFF264}">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التعليم</a:t>
          </a:r>
        </a:p>
      </dgm:t>
    </dgm:pt>
    <dgm:pt modelId="{70BA1477-E1C1-4489-A4F4-67B3ED40C7B3}" type="parTrans" cxnId="{998584D3-2E13-48E0-BD5C-6165A3FD5154}">
      <dgm:prSet/>
      <dgm:spPr/>
      <dgm:t>
        <a:bodyPr/>
        <a:lstStyle/>
        <a:p>
          <a:endParaRPr lang="fr-FR"/>
        </a:p>
      </dgm:t>
    </dgm:pt>
    <dgm:pt modelId="{7E65BA1D-3615-4B70-8E79-007A1FC34A4D}" type="sibTrans" cxnId="{998584D3-2E13-48E0-BD5C-6165A3FD5154}">
      <dgm:prSet/>
      <dgm:spPr/>
      <dgm:t>
        <a:bodyPr/>
        <a:lstStyle/>
        <a:p>
          <a:endParaRPr lang="fr-FR"/>
        </a:p>
      </dgm:t>
    </dgm:pt>
    <dgm:pt modelId="{EDE96DAC-54F9-4A15-AB0B-81B621C98341}">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Arial" charset="0"/>
              <a:cs typeface="Arial" charset="0"/>
            </a:rPr>
            <a:t>البيداغوجيا</a:t>
          </a:r>
          <a:endParaRPr kumimoji="0" lang="fr-FR" sz="1600" b="1" i="0" u="none" strike="noStrike" cap="none" normalizeH="0" baseline="0" dirty="0" smtClean="0">
            <a:ln>
              <a:noFill/>
            </a:ln>
            <a:solidFill>
              <a:schemeClr val="tx1"/>
            </a:solidFill>
            <a:effectLst/>
            <a:latin typeface="Arial" charset="0"/>
            <a:cs typeface="Arial" charset="0"/>
          </a:endParaRPr>
        </a:p>
      </dgm:t>
    </dgm:pt>
    <dgm:pt modelId="{75E90CE8-9E4E-470C-9E16-6A972ED053EA}" type="parTrans" cxnId="{36AAFB6A-3E98-4142-BD08-9B6521953E27}">
      <dgm:prSet/>
      <dgm:spPr/>
      <dgm:t>
        <a:bodyPr/>
        <a:lstStyle/>
        <a:p>
          <a:endParaRPr lang="fr-FR"/>
        </a:p>
      </dgm:t>
    </dgm:pt>
    <dgm:pt modelId="{0DAA7E84-D140-49B9-A26D-360C137D72AF}" type="sibTrans" cxnId="{36AAFB6A-3E98-4142-BD08-9B6521953E27}">
      <dgm:prSet/>
      <dgm:spPr/>
      <dgm:t>
        <a:bodyPr/>
        <a:lstStyle/>
        <a:p>
          <a:endParaRPr lang="fr-FR"/>
        </a:p>
      </dgm:t>
    </dgm:pt>
    <dgm:pt modelId="{D373F2D5-1DD7-4B3B-9072-3D93A65301B5}" type="pres">
      <dgm:prSet presAssocID="{C1392387-2B6E-46CF-8C76-199B816C8F01}" presName="hierChild1" presStyleCnt="0">
        <dgm:presLayoutVars>
          <dgm:orgChart val="1"/>
          <dgm:chPref val="1"/>
          <dgm:dir/>
          <dgm:animOne val="branch"/>
          <dgm:animLvl val="lvl"/>
          <dgm:resizeHandles/>
        </dgm:presLayoutVars>
      </dgm:prSet>
      <dgm:spPr/>
    </dgm:pt>
    <dgm:pt modelId="{11E5E1E9-52A4-41CE-A005-6801EC727D3F}" type="pres">
      <dgm:prSet presAssocID="{7762D715-C0A0-47F7-B2AA-16E123DF54CC}" presName="hierRoot1" presStyleCnt="0">
        <dgm:presLayoutVars>
          <dgm:hierBranch/>
        </dgm:presLayoutVars>
      </dgm:prSet>
      <dgm:spPr/>
    </dgm:pt>
    <dgm:pt modelId="{DFD59E87-76D3-42DA-911C-C41F5ECF7AB8}" type="pres">
      <dgm:prSet presAssocID="{7762D715-C0A0-47F7-B2AA-16E123DF54CC}" presName="rootComposite1" presStyleCnt="0"/>
      <dgm:spPr/>
    </dgm:pt>
    <dgm:pt modelId="{36B86865-2053-4632-9BC0-601D6DD16B66}" type="pres">
      <dgm:prSet presAssocID="{7762D715-C0A0-47F7-B2AA-16E123DF54CC}" presName="rootText1" presStyleLbl="node0" presStyleIdx="0" presStyleCnt="1" custLinFactY="-100000" custLinFactNeighborX="2928" custLinFactNeighborY="-105530">
        <dgm:presLayoutVars>
          <dgm:chPref val="3"/>
        </dgm:presLayoutVars>
      </dgm:prSet>
      <dgm:spPr/>
      <dgm:t>
        <a:bodyPr/>
        <a:lstStyle/>
        <a:p>
          <a:endParaRPr lang="fr-FR"/>
        </a:p>
      </dgm:t>
    </dgm:pt>
    <dgm:pt modelId="{223F9429-07ED-446E-A43B-AE4E360B7777}" type="pres">
      <dgm:prSet presAssocID="{7762D715-C0A0-47F7-B2AA-16E123DF54CC}" presName="rootConnector1" presStyleLbl="node1" presStyleIdx="0" presStyleCnt="0"/>
      <dgm:spPr/>
      <dgm:t>
        <a:bodyPr/>
        <a:lstStyle/>
        <a:p>
          <a:endParaRPr lang="fr-FR"/>
        </a:p>
      </dgm:t>
    </dgm:pt>
    <dgm:pt modelId="{8852A41F-6069-4E9C-9C74-D32DF9C0FB42}" type="pres">
      <dgm:prSet presAssocID="{7762D715-C0A0-47F7-B2AA-16E123DF54CC}" presName="hierChild2" presStyleCnt="0"/>
      <dgm:spPr/>
    </dgm:pt>
    <dgm:pt modelId="{48431054-79C9-4FE0-9018-65DB4DB4604D}" type="pres">
      <dgm:prSet presAssocID="{A6C4E900-DDF7-463C-B34B-26D751499617}" presName="Name35" presStyleLbl="parChTrans1D2" presStyleIdx="0" presStyleCnt="4"/>
      <dgm:spPr/>
      <dgm:t>
        <a:bodyPr/>
        <a:lstStyle/>
        <a:p>
          <a:endParaRPr lang="fr-FR"/>
        </a:p>
      </dgm:t>
    </dgm:pt>
    <dgm:pt modelId="{750EDD96-2BE4-4480-9422-683285F181FB}" type="pres">
      <dgm:prSet presAssocID="{88E8A714-E12C-4F32-AA7A-A4F96A21F0A7}" presName="hierRoot2" presStyleCnt="0">
        <dgm:presLayoutVars>
          <dgm:hierBranch val="l"/>
        </dgm:presLayoutVars>
      </dgm:prSet>
      <dgm:spPr/>
    </dgm:pt>
    <dgm:pt modelId="{3A3E3A39-88C3-4C82-91D4-48F2DB49511B}" type="pres">
      <dgm:prSet presAssocID="{88E8A714-E12C-4F32-AA7A-A4F96A21F0A7}" presName="rootComposite" presStyleCnt="0"/>
      <dgm:spPr/>
    </dgm:pt>
    <dgm:pt modelId="{34025566-23A3-4197-98F4-4DF913953AC9}" type="pres">
      <dgm:prSet presAssocID="{88E8A714-E12C-4F32-AA7A-A4F96A21F0A7}" presName="rootText" presStyleLbl="node2" presStyleIdx="0" presStyleCnt="4" custLinFactY="-100000" custLinFactNeighborX="-240" custLinFactNeighborY="-117175">
        <dgm:presLayoutVars>
          <dgm:chPref val="3"/>
        </dgm:presLayoutVars>
      </dgm:prSet>
      <dgm:spPr/>
      <dgm:t>
        <a:bodyPr/>
        <a:lstStyle/>
        <a:p>
          <a:endParaRPr lang="fr-FR"/>
        </a:p>
      </dgm:t>
    </dgm:pt>
    <dgm:pt modelId="{3A1B2CE0-4EA3-4EFC-9A96-C21578432A66}" type="pres">
      <dgm:prSet presAssocID="{88E8A714-E12C-4F32-AA7A-A4F96A21F0A7}" presName="rootConnector" presStyleLbl="node2" presStyleIdx="0" presStyleCnt="4"/>
      <dgm:spPr/>
      <dgm:t>
        <a:bodyPr/>
        <a:lstStyle/>
        <a:p>
          <a:endParaRPr lang="fr-FR"/>
        </a:p>
      </dgm:t>
    </dgm:pt>
    <dgm:pt modelId="{49DE9518-3326-4EEA-8F1A-761F5D8FD2CA}" type="pres">
      <dgm:prSet presAssocID="{88E8A714-E12C-4F32-AA7A-A4F96A21F0A7}" presName="hierChild4" presStyleCnt="0"/>
      <dgm:spPr/>
    </dgm:pt>
    <dgm:pt modelId="{4F4C59C9-3E9B-49B9-9377-98F057676E48}" type="pres">
      <dgm:prSet presAssocID="{88E8A714-E12C-4F32-AA7A-A4F96A21F0A7}" presName="hierChild5" presStyleCnt="0"/>
      <dgm:spPr/>
    </dgm:pt>
    <dgm:pt modelId="{A13BC844-BE90-47F8-907D-4CA2D849AA0B}" type="pres">
      <dgm:prSet presAssocID="{D4AB8314-3DFA-4393-B047-C583D9FFFC82}" presName="Name35" presStyleLbl="parChTrans1D2" presStyleIdx="1" presStyleCnt="4"/>
      <dgm:spPr/>
      <dgm:t>
        <a:bodyPr/>
        <a:lstStyle/>
        <a:p>
          <a:endParaRPr lang="fr-FR"/>
        </a:p>
      </dgm:t>
    </dgm:pt>
    <dgm:pt modelId="{17418901-3BE8-44F9-9EE6-5A00F160F137}" type="pres">
      <dgm:prSet presAssocID="{471605B1-1E02-4DA0-8B92-FB4F28521868}" presName="hierRoot2" presStyleCnt="0">
        <dgm:presLayoutVars>
          <dgm:hierBranch val="l"/>
        </dgm:presLayoutVars>
      </dgm:prSet>
      <dgm:spPr/>
    </dgm:pt>
    <dgm:pt modelId="{3070DB90-C78F-4286-892F-994E5112EB4A}" type="pres">
      <dgm:prSet presAssocID="{471605B1-1E02-4DA0-8B92-FB4F28521868}" presName="rootComposite" presStyleCnt="0"/>
      <dgm:spPr/>
    </dgm:pt>
    <dgm:pt modelId="{AEABDD6A-554F-47F5-BD82-C8CF57765268}" type="pres">
      <dgm:prSet presAssocID="{471605B1-1E02-4DA0-8B92-FB4F28521868}" presName="rootText" presStyleLbl="node2" presStyleIdx="1" presStyleCnt="4" custLinFactY="-100000" custLinFactNeighborX="-1750" custLinFactNeighborY="-117175">
        <dgm:presLayoutVars>
          <dgm:chPref val="3"/>
        </dgm:presLayoutVars>
      </dgm:prSet>
      <dgm:spPr/>
      <dgm:t>
        <a:bodyPr/>
        <a:lstStyle/>
        <a:p>
          <a:endParaRPr lang="fr-FR"/>
        </a:p>
      </dgm:t>
    </dgm:pt>
    <dgm:pt modelId="{2EE5980E-F417-4471-A594-903F06C11208}" type="pres">
      <dgm:prSet presAssocID="{471605B1-1E02-4DA0-8B92-FB4F28521868}" presName="rootConnector" presStyleLbl="node2" presStyleIdx="1" presStyleCnt="4"/>
      <dgm:spPr/>
      <dgm:t>
        <a:bodyPr/>
        <a:lstStyle/>
        <a:p>
          <a:endParaRPr lang="fr-FR"/>
        </a:p>
      </dgm:t>
    </dgm:pt>
    <dgm:pt modelId="{DFFE0327-A3B4-402B-8FC2-ACF2BE62C5D5}" type="pres">
      <dgm:prSet presAssocID="{471605B1-1E02-4DA0-8B92-FB4F28521868}" presName="hierChild4" presStyleCnt="0"/>
      <dgm:spPr/>
    </dgm:pt>
    <dgm:pt modelId="{E3EC682E-33DC-419B-B67F-2945A291C9BE}" type="pres">
      <dgm:prSet presAssocID="{471605B1-1E02-4DA0-8B92-FB4F28521868}" presName="hierChild5" presStyleCnt="0"/>
      <dgm:spPr/>
    </dgm:pt>
    <dgm:pt modelId="{50771832-75D1-48E3-9AB7-74F1AFA730FC}" type="pres">
      <dgm:prSet presAssocID="{70BA1477-E1C1-4489-A4F4-67B3ED40C7B3}" presName="Name35" presStyleLbl="parChTrans1D2" presStyleIdx="2" presStyleCnt="4"/>
      <dgm:spPr/>
      <dgm:t>
        <a:bodyPr/>
        <a:lstStyle/>
        <a:p>
          <a:endParaRPr lang="fr-FR"/>
        </a:p>
      </dgm:t>
    </dgm:pt>
    <dgm:pt modelId="{C23607B7-645A-4AAC-AD33-873615D2CE22}" type="pres">
      <dgm:prSet presAssocID="{64E5BA04-B28E-4443-B2E9-3F4F40BFF264}" presName="hierRoot2" presStyleCnt="0">
        <dgm:presLayoutVars>
          <dgm:hierBranch/>
        </dgm:presLayoutVars>
      </dgm:prSet>
      <dgm:spPr/>
    </dgm:pt>
    <dgm:pt modelId="{0051A3F8-CA5F-4605-A537-E7FDCF18491B}" type="pres">
      <dgm:prSet presAssocID="{64E5BA04-B28E-4443-B2E9-3F4F40BFF264}" presName="rootComposite" presStyleCnt="0"/>
      <dgm:spPr/>
    </dgm:pt>
    <dgm:pt modelId="{FB6D4F5D-CCDE-4494-A5F5-5508D4157F89}" type="pres">
      <dgm:prSet presAssocID="{64E5BA04-B28E-4443-B2E9-3F4F40BFF264}" presName="rootText" presStyleLbl="node2" presStyleIdx="2" presStyleCnt="4" custLinFactY="-100000" custLinFactNeighborX="363" custLinFactNeighborY="-117175">
        <dgm:presLayoutVars>
          <dgm:chPref val="3"/>
        </dgm:presLayoutVars>
      </dgm:prSet>
      <dgm:spPr/>
      <dgm:t>
        <a:bodyPr/>
        <a:lstStyle/>
        <a:p>
          <a:endParaRPr lang="fr-FR"/>
        </a:p>
      </dgm:t>
    </dgm:pt>
    <dgm:pt modelId="{6B133C32-FE65-4733-AE98-EE40F9A38680}" type="pres">
      <dgm:prSet presAssocID="{64E5BA04-B28E-4443-B2E9-3F4F40BFF264}" presName="rootConnector" presStyleLbl="node2" presStyleIdx="2" presStyleCnt="4"/>
      <dgm:spPr/>
      <dgm:t>
        <a:bodyPr/>
        <a:lstStyle/>
        <a:p>
          <a:endParaRPr lang="fr-FR"/>
        </a:p>
      </dgm:t>
    </dgm:pt>
    <dgm:pt modelId="{A3063EF8-1E56-4D68-95CE-63B7E85EAE3F}" type="pres">
      <dgm:prSet presAssocID="{64E5BA04-B28E-4443-B2E9-3F4F40BFF264}" presName="hierChild4" presStyleCnt="0"/>
      <dgm:spPr/>
    </dgm:pt>
    <dgm:pt modelId="{9A20464B-DB4A-44BE-A337-8B64025FCD5A}" type="pres">
      <dgm:prSet presAssocID="{64E5BA04-B28E-4443-B2E9-3F4F40BFF264}" presName="hierChild5" presStyleCnt="0"/>
      <dgm:spPr/>
    </dgm:pt>
    <dgm:pt modelId="{26E29B09-3606-4320-97F9-2B381270492B}" type="pres">
      <dgm:prSet presAssocID="{75E90CE8-9E4E-470C-9E16-6A972ED053EA}" presName="Name35" presStyleLbl="parChTrans1D2" presStyleIdx="3" presStyleCnt="4"/>
      <dgm:spPr/>
      <dgm:t>
        <a:bodyPr/>
        <a:lstStyle/>
        <a:p>
          <a:endParaRPr lang="fr-FR"/>
        </a:p>
      </dgm:t>
    </dgm:pt>
    <dgm:pt modelId="{1295EEA1-54BF-4CF9-90F7-E08729DC7E0C}" type="pres">
      <dgm:prSet presAssocID="{EDE96DAC-54F9-4A15-AB0B-81B621C98341}" presName="hierRoot2" presStyleCnt="0">
        <dgm:presLayoutVars>
          <dgm:hierBranch/>
        </dgm:presLayoutVars>
      </dgm:prSet>
      <dgm:spPr/>
    </dgm:pt>
    <dgm:pt modelId="{6DA7DDCD-758E-4926-9CEC-725340BE700A}" type="pres">
      <dgm:prSet presAssocID="{EDE96DAC-54F9-4A15-AB0B-81B621C98341}" presName="rootComposite" presStyleCnt="0"/>
      <dgm:spPr/>
    </dgm:pt>
    <dgm:pt modelId="{62EC2C2B-C24A-425F-A2C1-E1791C05B208}" type="pres">
      <dgm:prSet presAssocID="{EDE96DAC-54F9-4A15-AB0B-81B621C98341}" presName="rootText" presStyleLbl="node2" presStyleIdx="3" presStyleCnt="4" custLinFactY="-100000" custLinFactNeighborX="-8387" custLinFactNeighborY="-117175">
        <dgm:presLayoutVars>
          <dgm:chPref val="3"/>
        </dgm:presLayoutVars>
      </dgm:prSet>
      <dgm:spPr/>
      <dgm:t>
        <a:bodyPr/>
        <a:lstStyle/>
        <a:p>
          <a:endParaRPr lang="fr-FR"/>
        </a:p>
      </dgm:t>
    </dgm:pt>
    <dgm:pt modelId="{8DF253FC-054D-475E-B39F-2D403CC95B63}" type="pres">
      <dgm:prSet presAssocID="{EDE96DAC-54F9-4A15-AB0B-81B621C98341}" presName="rootConnector" presStyleLbl="node2" presStyleIdx="3" presStyleCnt="4"/>
      <dgm:spPr/>
      <dgm:t>
        <a:bodyPr/>
        <a:lstStyle/>
        <a:p>
          <a:endParaRPr lang="fr-FR"/>
        </a:p>
      </dgm:t>
    </dgm:pt>
    <dgm:pt modelId="{53079736-6F67-4C5A-82EE-52364A7B5870}" type="pres">
      <dgm:prSet presAssocID="{EDE96DAC-54F9-4A15-AB0B-81B621C98341}" presName="hierChild4" presStyleCnt="0"/>
      <dgm:spPr/>
    </dgm:pt>
    <dgm:pt modelId="{267D3E86-5467-4F31-B1BB-05EEB5874D9E}" type="pres">
      <dgm:prSet presAssocID="{EDE96DAC-54F9-4A15-AB0B-81B621C98341}" presName="hierChild5" presStyleCnt="0"/>
      <dgm:spPr/>
    </dgm:pt>
    <dgm:pt modelId="{A64CDE4C-1D42-4103-827B-24CE46129BCC}" type="pres">
      <dgm:prSet presAssocID="{7762D715-C0A0-47F7-B2AA-16E123DF54CC}" presName="hierChild3" presStyleCnt="0"/>
      <dgm:spPr/>
    </dgm:pt>
  </dgm:ptLst>
  <dgm:cxnLst>
    <dgm:cxn modelId="{AAD2E9B9-BFE8-4E34-A1AA-A4B808E8F90E}" type="presOf" srcId="{7762D715-C0A0-47F7-B2AA-16E123DF54CC}" destId="{223F9429-07ED-446E-A43B-AE4E360B7777}" srcOrd="1" destOrd="0" presId="urn:microsoft.com/office/officeart/2005/8/layout/orgChart1"/>
    <dgm:cxn modelId="{0A411966-8848-43C8-8938-8303798F0E78}" type="presOf" srcId="{EDE96DAC-54F9-4A15-AB0B-81B621C98341}" destId="{62EC2C2B-C24A-425F-A2C1-E1791C05B208}" srcOrd="0" destOrd="0" presId="urn:microsoft.com/office/officeart/2005/8/layout/orgChart1"/>
    <dgm:cxn modelId="{7D98F71B-5145-4EA0-80D6-053E112A0203}" type="presOf" srcId="{EDE96DAC-54F9-4A15-AB0B-81B621C98341}" destId="{8DF253FC-054D-475E-B39F-2D403CC95B63}" srcOrd="1" destOrd="0" presId="urn:microsoft.com/office/officeart/2005/8/layout/orgChart1"/>
    <dgm:cxn modelId="{0118B3E8-F372-416D-8D50-F86A0AE77E86}" type="presOf" srcId="{D4AB8314-3DFA-4393-B047-C583D9FFFC82}" destId="{A13BC844-BE90-47F8-907D-4CA2D849AA0B}" srcOrd="0" destOrd="0" presId="urn:microsoft.com/office/officeart/2005/8/layout/orgChart1"/>
    <dgm:cxn modelId="{998584D3-2E13-48E0-BD5C-6165A3FD5154}" srcId="{7762D715-C0A0-47F7-B2AA-16E123DF54CC}" destId="{64E5BA04-B28E-4443-B2E9-3F4F40BFF264}" srcOrd="2" destOrd="0" parTransId="{70BA1477-E1C1-4489-A4F4-67B3ED40C7B3}" sibTransId="{7E65BA1D-3615-4B70-8E79-007A1FC34A4D}"/>
    <dgm:cxn modelId="{3ACECA97-ABB0-40AD-835C-BDDBD0730339}" srcId="{7762D715-C0A0-47F7-B2AA-16E123DF54CC}" destId="{88E8A714-E12C-4F32-AA7A-A4F96A21F0A7}" srcOrd="0" destOrd="0" parTransId="{A6C4E900-DDF7-463C-B34B-26D751499617}" sibTransId="{699089F6-A0F9-4218-9353-F443A3ACB66C}"/>
    <dgm:cxn modelId="{E031E72B-A580-46E6-9481-D5C76BA66E02}" srcId="{C1392387-2B6E-46CF-8C76-199B816C8F01}" destId="{7762D715-C0A0-47F7-B2AA-16E123DF54CC}" srcOrd="0" destOrd="0" parTransId="{2164678E-C5DC-40C6-B139-5599C42C5170}" sibTransId="{E10E5766-DE02-40C8-84BA-E2F9654F8D81}"/>
    <dgm:cxn modelId="{5081BB72-1F5C-4CBE-B173-2095477A8866}" type="presOf" srcId="{75E90CE8-9E4E-470C-9E16-6A972ED053EA}" destId="{26E29B09-3606-4320-97F9-2B381270492B}" srcOrd="0" destOrd="0" presId="urn:microsoft.com/office/officeart/2005/8/layout/orgChart1"/>
    <dgm:cxn modelId="{2D5C5F6C-965B-4CA6-BAC8-82440F915750}" type="presOf" srcId="{C1392387-2B6E-46CF-8C76-199B816C8F01}" destId="{D373F2D5-1DD7-4B3B-9072-3D93A65301B5}" srcOrd="0" destOrd="0" presId="urn:microsoft.com/office/officeart/2005/8/layout/orgChart1"/>
    <dgm:cxn modelId="{4DE8290D-62A0-461C-88BB-6C66A9CD4D35}" type="presOf" srcId="{70BA1477-E1C1-4489-A4F4-67B3ED40C7B3}" destId="{50771832-75D1-48E3-9AB7-74F1AFA730FC}" srcOrd="0" destOrd="0" presId="urn:microsoft.com/office/officeart/2005/8/layout/orgChart1"/>
    <dgm:cxn modelId="{33DAB24D-C761-4057-860E-7E04893B4D0D}" type="presOf" srcId="{7762D715-C0A0-47F7-B2AA-16E123DF54CC}" destId="{36B86865-2053-4632-9BC0-601D6DD16B66}" srcOrd="0" destOrd="0" presId="urn:microsoft.com/office/officeart/2005/8/layout/orgChart1"/>
    <dgm:cxn modelId="{36AAFB6A-3E98-4142-BD08-9B6521953E27}" srcId="{7762D715-C0A0-47F7-B2AA-16E123DF54CC}" destId="{EDE96DAC-54F9-4A15-AB0B-81B621C98341}" srcOrd="3" destOrd="0" parTransId="{75E90CE8-9E4E-470C-9E16-6A972ED053EA}" sibTransId="{0DAA7E84-D140-49B9-A26D-360C137D72AF}"/>
    <dgm:cxn modelId="{82528C1A-488E-4FA9-9A3D-881FFC07E978}" type="presOf" srcId="{64E5BA04-B28E-4443-B2E9-3F4F40BFF264}" destId="{6B133C32-FE65-4733-AE98-EE40F9A38680}" srcOrd="1" destOrd="0" presId="urn:microsoft.com/office/officeart/2005/8/layout/orgChart1"/>
    <dgm:cxn modelId="{4B6A1B33-BF54-451E-87CD-015AFCB7869A}" type="presOf" srcId="{64E5BA04-B28E-4443-B2E9-3F4F40BFF264}" destId="{FB6D4F5D-CCDE-4494-A5F5-5508D4157F89}" srcOrd="0" destOrd="0" presId="urn:microsoft.com/office/officeart/2005/8/layout/orgChart1"/>
    <dgm:cxn modelId="{2306D08E-9512-4070-B504-CED23E0BCC78}" type="presOf" srcId="{471605B1-1E02-4DA0-8B92-FB4F28521868}" destId="{2EE5980E-F417-4471-A594-903F06C11208}" srcOrd="1" destOrd="0" presId="urn:microsoft.com/office/officeart/2005/8/layout/orgChart1"/>
    <dgm:cxn modelId="{133F35FD-38D2-4EC0-BDD6-587C5C9822F6}" srcId="{7762D715-C0A0-47F7-B2AA-16E123DF54CC}" destId="{471605B1-1E02-4DA0-8B92-FB4F28521868}" srcOrd="1" destOrd="0" parTransId="{D4AB8314-3DFA-4393-B047-C583D9FFFC82}" sibTransId="{00424773-EC27-48E2-9BB6-3C00B1A606DA}"/>
    <dgm:cxn modelId="{F16D756C-C9D9-41A0-AF6D-35CD2BDCE183}" type="presOf" srcId="{88E8A714-E12C-4F32-AA7A-A4F96A21F0A7}" destId="{34025566-23A3-4197-98F4-4DF913953AC9}" srcOrd="0" destOrd="0" presId="urn:microsoft.com/office/officeart/2005/8/layout/orgChart1"/>
    <dgm:cxn modelId="{AA8FC385-DB56-48BF-99C6-1244C6D3C18C}" type="presOf" srcId="{A6C4E900-DDF7-463C-B34B-26D751499617}" destId="{48431054-79C9-4FE0-9018-65DB4DB4604D}" srcOrd="0" destOrd="0" presId="urn:microsoft.com/office/officeart/2005/8/layout/orgChart1"/>
    <dgm:cxn modelId="{0EF6793A-C23C-48E1-9169-DDAC21147E73}" type="presOf" srcId="{471605B1-1E02-4DA0-8B92-FB4F28521868}" destId="{AEABDD6A-554F-47F5-BD82-C8CF57765268}" srcOrd="0" destOrd="0" presId="urn:microsoft.com/office/officeart/2005/8/layout/orgChart1"/>
    <dgm:cxn modelId="{750BF5FA-D045-4325-A06F-9CDC96D7C838}" type="presOf" srcId="{88E8A714-E12C-4F32-AA7A-A4F96A21F0A7}" destId="{3A1B2CE0-4EA3-4EFC-9A96-C21578432A66}" srcOrd="1" destOrd="0" presId="urn:microsoft.com/office/officeart/2005/8/layout/orgChart1"/>
    <dgm:cxn modelId="{27912833-EE3E-42A5-A166-8FC2A4ACB12A}" type="presParOf" srcId="{D373F2D5-1DD7-4B3B-9072-3D93A65301B5}" destId="{11E5E1E9-52A4-41CE-A005-6801EC727D3F}" srcOrd="0" destOrd="0" presId="urn:microsoft.com/office/officeart/2005/8/layout/orgChart1"/>
    <dgm:cxn modelId="{2033A1FD-7224-45C0-B2DB-E2CDC2F9D0BE}" type="presParOf" srcId="{11E5E1E9-52A4-41CE-A005-6801EC727D3F}" destId="{DFD59E87-76D3-42DA-911C-C41F5ECF7AB8}" srcOrd="0" destOrd="0" presId="urn:microsoft.com/office/officeart/2005/8/layout/orgChart1"/>
    <dgm:cxn modelId="{531B6472-5856-429A-A05E-D8B8C29E53AF}" type="presParOf" srcId="{DFD59E87-76D3-42DA-911C-C41F5ECF7AB8}" destId="{36B86865-2053-4632-9BC0-601D6DD16B66}" srcOrd="0" destOrd="0" presId="urn:microsoft.com/office/officeart/2005/8/layout/orgChart1"/>
    <dgm:cxn modelId="{05A66097-CF54-4EE5-8F63-C3DC70A3347F}" type="presParOf" srcId="{DFD59E87-76D3-42DA-911C-C41F5ECF7AB8}" destId="{223F9429-07ED-446E-A43B-AE4E360B7777}" srcOrd="1" destOrd="0" presId="urn:microsoft.com/office/officeart/2005/8/layout/orgChart1"/>
    <dgm:cxn modelId="{FA689823-7FB4-4526-B7E3-D6E50B083618}" type="presParOf" srcId="{11E5E1E9-52A4-41CE-A005-6801EC727D3F}" destId="{8852A41F-6069-4E9C-9C74-D32DF9C0FB42}" srcOrd="1" destOrd="0" presId="urn:microsoft.com/office/officeart/2005/8/layout/orgChart1"/>
    <dgm:cxn modelId="{FF7DAF1C-E833-4A77-93A1-A5BF41C4C9BF}" type="presParOf" srcId="{8852A41F-6069-4E9C-9C74-D32DF9C0FB42}" destId="{48431054-79C9-4FE0-9018-65DB4DB4604D}" srcOrd="0" destOrd="0" presId="urn:microsoft.com/office/officeart/2005/8/layout/orgChart1"/>
    <dgm:cxn modelId="{6D090C82-E349-4643-B8FB-E50986CD32CA}" type="presParOf" srcId="{8852A41F-6069-4E9C-9C74-D32DF9C0FB42}" destId="{750EDD96-2BE4-4480-9422-683285F181FB}" srcOrd="1" destOrd="0" presId="urn:microsoft.com/office/officeart/2005/8/layout/orgChart1"/>
    <dgm:cxn modelId="{EE862F2B-629D-4E85-9B5F-6B023AB2E5D7}" type="presParOf" srcId="{750EDD96-2BE4-4480-9422-683285F181FB}" destId="{3A3E3A39-88C3-4C82-91D4-48F2DB49511B}" srcOrd="0" destOrd="0" presId="urn:microsoft.com/office/officeart/2005/8/layout/orgChart1"/>
    <dgm:cxn modelId="{784E0AC9-B592-470D-903A-6860049B7422}" type="presParOf" srcId="{3A3E3A39-88C3-4C82-91D4-48F2DB49511B}" destId="{34025566-23A3-4197-98F4-4DF913953AC9}" srcOrd="0" destOrd="0" presId="urn:microsoft.com/office/officeart/2005/8/layout/orgChart1"/>
    <dgm:cxn modelId="{C57D321D-6ECD-4DBE-B072-BCBAEB566EC3}" type="presParOf" srcId="{3A3E3A39-88C3-4C82-91D4-48F2DB49511B}" destId="{3A1B2CE0-4EA3-4EFC-9A96-C21578432A66}" srcOrd="1" destOrd="0" presId="urn:microsoft.com/office/officeart/2005/8/layout/orgChart1"/>
    <dgm:cxn modelId="{B929E7E0-F63A-4A42-83D6-D3C9189C2D3F}" type="presParOf" srcId="{750EDD96-2BE4-4480-9422-683285F181FB}" destId="{49DE9518-3326-4EEA-8F1A-761F5D8FD2CA}" srcOrd="1" destOrd="0" presId="urn:microsoft.com/office/officeart/2005/8/layout/orgChart1"/>
    <dgm:cxn modelId="{8232F245-EC28-4BF1-84B4-D29EC86582CC}" type="presParOf" srcId="{750EDD96-2BE4-4480-9422-683285F181FB}" destId="{4F4C59C9-3E9B-49B9-9377-98F057676E48}" srcOrd="2" destOrd="0" presId="urn:microsoft.com/office/officeart/2005/8/layout/orgChart1"/>
    <dgm:cxn modelId="{58625E58-DCA5-41A9-8FA7-6634CBCC5D66}" type="presParOf" srcId="{8852A41F-6069-4E9C-9C74-D32DF9C0FB42}" destId="{A13BC844-BE90-47F8-907D-4CA2D849AA0B}" srcOrd="2" destOrd="0" presId="urn:microsoft.com/office/officeart/2005/8/layout/orgChart1"/>
    <dgm:cxn modelId="{7740A997-3BEA-4E47-BAD0-0B0D349714F5}" type="presParOf" srcId="{8852A41F-6069-4E9C-9C74-D32DF9C0FB42}" destId="{17418901-3BE8-44F9-9EE6-5A00F160F137}" srcOrd="3" destOrd="0" presId="urn:microsoft.com/office/officeart/2005/8/layout/orgChart1"/>
    <dgm:cxn modelId="{E573CB50-EE55-4C77-9250-ABB6433E5FC2}" type="presParOf" srcId="{17418901-3BE8-44F9-9EE6-5A00F160F137}" destId="{3070DB90-C78F-4286-892F-994E5112EB4A}" srcOrd="0" destOrd="0" presId="urn:microsoft.com/office/officeart/2005/8/layout/orgChart1"/>
    <dgm:cxn modelId="{57572610-42B3-4DC1-B7EA-4E94753524A5}" type="presParOf" srcId="{3070DB90-C78F-4286-892F-994E5112EB4A}" destId="{AEABDD6A-554F-47F5-BD82-C8CF57765268}" srcOrd="0" destOrd="0" presId="urn:microsoft.com/office/officeart/2005/8/layout/orgChart1"/>
    <dgm:cxn modelId="{186F99B0-3608-41BD-AE70-C0935028F817}" type="presParOf" srcId="{3070DB90-C78F-4286-892F-994E5112EB4A}" destId="{2EE5980E-F417-4471-A594-903F06C11208}" srcOrd="1" destOrd="0" presId="urn:microsoft.com/office/officeart/2005/8/layout/orgChart1"/>
    <dgm:cxn modelId="{89AA0263-3890-45E6-A26C-D5B5A640D1B1}" type="presParOf" srcId="{17418901-3BE8-44F9-9EE6-5A00F160F137}" destId="{DFFE0327-A3B4-402B-8FC2-ACF2BE62C5D5}" srcOrd="1" destOrd="0" presId="urn:microsoft.com/office/officeart/2005/8/layout/orgChart1"/>
    <dgm:cxn modelId="{A5E58E3F-5080-4167-85D9-87D7ACAEE777}" type="presParOf" srcId="{17418901-3BE8-44F9-9EE6-5A00F160F137}" destId="{E3EC682E-33DC-419B-B67F-2945A291C9BE}" srcOrd="2" destOrd="0" presId="urn:microsoft.com/office/officeart/2005/8/layout/orgChart1"/>
    <dgm:cxn modelId="{42601918-564A-40BD-AE5F-2E62D4D0CC42}" type="presParOf" srcId="{8852A41F-6069-4E9C-9C74-D32DF9C0FB42}" destId="{50771832-75D1-48E3-9AB7-74F1AFA730FC}" srcOrd="4" destOrd="0" presId="urn:microsoft.com/office/officeart/2005/8/layout/orgChart1"/>
    <dgm:cxn modelId="{E2EC0BC2-739E-4C62-A52D-91C80985C334}" type="presParOf" srcId="{8852A41F-6069-4E9C-9C74-D32DF9C0FB42}" destId="{C23607B7-645A-4AAC-AD33-873615D2CE22}" srcOrd="5" destOrd="0" presId="urn:microsoft.com/office/officeart/2005/8/layout/orgChart1"/>
    <dgm:cxn modelId="{1FEED2FC-EF36-4059-87FA-38930489FE86}" type="presParOf" srcId="{C23607B7-645A-4AAC-AD33-873615D2CE22}" destId="{0051A3F8-CA5F-4605-A537-E7FDCF18491B}" srcOrd="0" destOrd="0" presId="urn:microsoft.com/office/officeart/2005/8/layout/orgChart1"/>
    <dgm:cxn modelId="{DF72CC42-E316-4103-9E8C-179C07860D6E}" type="presParOf" srcId="{0051A3F8-CA5F-4605-A537-E7FDCF18491B}" destId="{FB6D4F5D-CCDE-4494-A5F5-5508D4157F89}" srcOrd="0" destOrd="0" presId="urn:microsoft.com/office/officeart/2005/8/layout/orgChart1"/>
    <dgm:cxn modelId="{D4D96FB0-6A92-44B6-BBA0-4ADA6FB686BE}" type="presParOf" srcId="{0051A3F8-CA5F-4605-A537-E7FDCF18491B}" destId="{6B133C32-FE65-4733-AE98-EE40F9A38680}" srcOrd="1" destOrd="0" presId="urn:microsoft.com/office/officeart/2005/8/layout/orgChart1"/>
    <dgm:cxn modelId="{753D5493-BBCC-402F-956F-1F1AA4E04D1D}" type="presParOf" srcId="{C23607B7-645A-4AAC-AD33-873615D2CE22}" destId="{A3063EF8-1E56-4D68-95CE-63B7E85EAE3F}" srcOrd="1" destOrd="0" presId="urn:microsoft.com/office/officeart/2005/8/layout/orgChart1"/>
    <dgm:cxn modelId="{DCDC1EF7-90D1-43BF-AE96-BDCA005EBA1D}" type="presParOf" srcId="{C23607B7-645A-4AAC-AD33-873615D2CE22}" destId="{9A20464B-DB4A-44BE-A337-8B64025FCD5A}" srcOrd="2" destOrd="0" presId="urn:microsoft.com/office/officeart/2005/8/layout/orgChart1"/>
    <dgm:cxn modelId="{7CBD0B4F-DAD2-489E-951A-BEE8DA4B912E}" type="presParOf" srcId="{8852A41F-6069-4E9C-9C74-D32DF9C0FB42}" destId="{26E29B09-3606-4320-97F9-2B381270492B}" srcOrd="6" destOrd="0" presId="urn:microsoft.com/office/officeart/2005/8/layout/orgChart1"/>
    <dgm:cxn modelId="{4FB8DC42-ABDF-4DAA-BA5D-B738F175611B}" type="presParOf" srcId="{8852A41F-6069-4E9C-9C74-D32DF9C0FB42}" destId="{1295EEA1-54BF-4CF9-90F7-E08729DC7E0C}" srcOrd="7" destOrd="0" presId="urn:microsoft.com/office/officeart/2005/8/layout/orgChart1"/>
    <dgm:cxn modelId="{5791A8DD-FCDE-4ADB-80F0-6EF96CF39342}" type="presParOf" srcId="{1295EEA1-54BF-4CF9-90F7-E08729DC7E0C}" destId="{6DA7DDCD-758E-4926-9CEC-725340BE700A}" srcOrd="0" destOrd="0" presId="urn:microsoft.com/office/officeart/2005/8/layout/orgChart1"/>
    <dgm:cxn modelId="{70DC122B-1C37-4C1B-AFFB-8D4C8D428D42}" type="presParOf" srcId="{6DA7DDCD-758E-4926-9CEC-725340BE700A}" destId="{62EC2C2B-C24A-425F-A2C1-E1791C05B208}" srcOrd="0" destOrd="0" presId="urn:microsoft.com/office/officeart/2005/8/layout/orgChart1"/>
    <dgm:cxn modelId="{1B1E9E7B-FCD9-4099-BCB1-A233D36534E6}" type="presParOf" srcId="{6DA7DDCD-758E-4926-9CEC-725340BE700A}" destId="{8DF253FC-054D-475E-B39F-2D403CC95B63}" srcOrd="1" destOrd="0" presId="urn:microsoft.com/office/officeart/2005/8/layout/orgChart1"/>
    <dgm:cxn modelId="{D41A29D4-58B2-4D63-869E-DF734E0B42B8}" type="presParOf" srcId="{1295EEA1-54BF-4CF9-90F7-E08729DC7E0C}" destId="{53079736-6F67-4C5A-82EE-52364A7B5870}" srcOrd="1" destOrd="0" presId="urn:microsoft.com/office/officeart/2005/8/layout/orgChart1"/>
    <dgm:cxn modelId="{398E171A-FDBE-468E-82BD-882490EC008A}" type="presParOf" srcId="{1295EEA1-54BF-4CF9-90F7-E08729DC7E0C}" destId="{267D3E86-5467-4F31-B1BB-05EEB5874D9E}" srcOrd="2" destOrd="0" presId="urn:microsoft.com/office/officeart/2005/8/layout/orgChart1"/>
    <dgm:cxn modelId="{A84A992B-7F1D-4297-9077-DC9311F7097F}" type="presParOf" srcId="{11E5E1E9-52A4-41CE-A005-6801EC727D3F}" destId="{A64CDE4C-1D42-4103-827B-24CE46129BC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C1392387-2B6E-46CF-8C76-199B816C8F01}" type="doc">
      <dgm:prSet loTypeId="urn:microsoft.com/office/officeart/2005/8/layout/orgChart1" loCatId="hierarchy" qsTypeId="urn:microsoft.com/office/officeart/2005/8/quickstyle/simple1" qsCatId="simple" csTypeId="urn:microsoft.com/office/officeart/2005/8/colors/accent1_2" csCatId="accent1" phldr="1"/>
      <dgm:spPr/>
    </dgm:pt>
    <dgm:pt modelId="{7762D715-C0A0-47F7-B2AA-16E123DF54C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b="1" i="0" u="none" strike="noStrike" cap="none" normalizeH="0" baseline="0" dirty="0" smtClean="0">
              <a:ln>
                <a:noFill/>
              </a:ln>
              <a:solidFill>
                <a:srgbClr val="FFFF00"/>
              </a:solidFill>
              <a:effectLst/>
              <a:latin typeface="Arial" charset="0"/>
              <a:cs typeface="Arial" charset="0"/>
            </a:rPr>
            <a:t>مجالات البحث في علوم التربية</a:t>
          </a:r>
          <a:endParaRPr kumimoji="0" lang="fr-FR" b="1" i="0" u="none" strike="noStrike" cap="none" normalizeH="0" baseline="0" dirty="0" smtClean="0">
            <a:ln>
              <a:noFill/>
            </a:ln>
            <a:solidFill>
              <a:srgbClr val="FFFF00"/>
            </a:solidFill>
            <a:effectLst/>
            <a:latin typeface="Arial" charset="0"/>
            <a:cs typeface="Arial" charset="0"/>
          </a:endParaRPr>
        </a:p>
      </dgm:t>
    </dgm:pt>
    <dgm:pt modelId="{2164678E-C5DC-40C6-B139-5599C42C5170}" type="parTrans" cxnId="{E031E72B-A580-46E6-9481-D5C76BA66E02}">
      <dgm:prSet/>
      <dgm:spPr/>
      <dgm:t>
        <a:bodyPr/>
        <a:lstStyle/>
        <a:p>
          <a:endParaRPr lang="fr-FR"/>
        </a:p>
      </dgm:t>
    </dgm:pt>
    <dgm:pt modelId="{E10E5766-DE02-40C8-84BA-E2F9654F8D81}" type="sibTrans" cxnId="{E031E72B-A580-46E6-9481-D5C76BA66E02}">
      <dgm:prSet/>
      <dgm:spPr/>
      <dgm:t>
        <a:bodyPr/>
        <a:lstStyle/>
        <a:p>
          <a:endParaRPr lang="fr-FR"/>
        </a:p>
      </dgm:t>
    </dgm:pt>
    <dgm:pt modelId="{471605B1-1E02-4DA0-8B92-FB4F2852186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charset="0"/>
              <a:cs typeface="Arial" charset="0"/>
            </a:rPr>
            <a:t>المناهج</a:t>
          </a:r>
          <a:endParaRPr kumimoji="0" lang="fr-FR" sz="2400" b="1" i="0" u="none" strike="noStrike" cap="none" normalizeH="0" baseline="0" dirty="0" smtClean="0">
            <a:ln>
              <a:noFill/>
            </a:ln>
            <a:solidFill>
              <a:schemeClr val="tx1"/>
            </a:solidFill>
            <a:effectLst/>
            <a:latin typeface="Arial" charset="0"/>
            <a:cs typeface="Arial" charset="0"/>
          </a:endParaRPr>
        </a:p>
      </dgm:t>
    </dgm:pt>
    <dgm:pt modelId="{D4AB8314-3DFA-4393-B047-C583D9FFFC82}" type="parTrans" cxnId="{133F35FD-38D2-4EC0-BDD6-587C5C9822F6}">
      <dgm:prSet/>
      <dgm:spPr/>
      <dgm:t>
        <a:bodyPr/>
        <a:lstStyle/>
        <a:p>
          <a:endParaRPr lang="fr-FR"/>
        </a:p>
      </dgm:t>
    </dgm:pt>
    <dgm:pt modelId="{00424773-EC27-48E2-9BB6-3C00B1A606DA}" type="sibTrans" cxnId="{133F35FD-38D2-4EC0-BDD6-587C5C9822F6}">
      <dgm:prSet/>
      <dgm:spPr/>
      <dgm:t>
        <a:bodyPr/>
        <a:lstStyle/>
        <a:p>
          <a:endParaRPr lang="fr-FR"/>
        </a:p>
      </dgm:t>
    </dgm:pt>
    <dgm:pt modelId="{64E5BA04-B28E-4443-B2E9-3F4F40BFF264}">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err="1" smtClean="0">
              <a:ln>
                <a:noFill/>
              </a:ln>
              <a:solidFill>
                <a:schemeClr val="tx1"/>
              </a:solidFill>
              <a:effectLst/>
              <a:latin typeface="Arial" charset="0"/>
              <a:cs typeface="Arial" charset="0"/>
            </a:rPr>
            <a:t>الديداكتيك</a:t>
          </a:r>
          <a:endParaRPr kumimoji="0" lang="ar-DZ" sz="2400" b="1" i="0" u="none" strike="noStrike" cap="none" normalizeH="0" baseline="0" dirty="0" smtClean="0">
            <a:ln>
              <a:noFill/>
            </a:ln>
            <a:solidFill>
              <a:schemeClr val="tx1"/>
            </a:solidFill>
            <a:effectLst/>
            <a:latin typeface="Arial" charset="0"/>
            <a:cs typeface="Arial" charset="0"/>
          </a:endParaRPr>
        </a:p>
      </dgm:t>
    </dgm:pt>
    <dgm:pt modelId="{70BA1477-E1C1-4489-A4F4-67B3ED40C7B3}" type="parTrans" cxnId="{998584D3-2E13-48E0-BD5C-6165A3FD5154}">
      <dgm:prSet/>
      <dgm:spPr/>
      <dgm:t>
        <a:bodyPr/>
        <a:lstStyle/>
        <a:p>
          <a:endParaRPr lang="fr-FR"/>
        </a:p>
      </dgm:t>
    </dgm:pt>
    <dgm:pt modelId="{7E65BA1D-3615-4B70-8E79-007A1FC34A4D}" type="sibTrans" cxnId="{998584D3-2E13-48E0-BD5C-6165A3FD5154}">
      <dgm:prSet/>
      <dgm:spPr/>
      <dgm:t>
        <a:bodyPr/>
        <a:lstStyle/>
        <a:p>
          <a:endParaRPr lang="fr-FR"/>
        </a:p>
      </dgm:t>
    </dgm:pt>
    <dgm:pt modelId="{EDE96DAC-54F9-4A15-AB0B-81B621C98341}">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charset="0"/>
              <a:cs typeface="Arial" charset="0"/>
            </a:rPr>
            <a:t>التكوين المهني</a:t>
          </a:r>
          <a:endParaRPr kumimoji="0" lang="fr-FR" sz="2400" b="1" i="0" u="none" strike="noStrike" cap="none" normalizeH="0" baseline="0" dirty="0" smtClean="0">
            <a:ln>
              <a:noFill/>
            </a:ln>
            <a:solidFill>
              <a:schemeClr val="tx1"/>
            </a:solidFill>
            <a:effectLst/>
            <a:latin typeface="Arial" charset="0"/>
            <a:cs typeface="Arial" charset="0"/>
          </a:endParaRPr>
        </a:p>
      </dgm:t>
    </dgm:pt>
    <dgm:pt modelId="{75E90CE8-9E4E-470C-9E16-6A972ED053EA}" type="parTrans" cxnId="{36AAFB6A-3E98-4142-BD08-9B6521953E27}">
      <dgm:prSet/>
      <dgm:spPr/>
      <dgm:t>
        <a:bodyPr/>
        <a:lstStyle/>
        <a:p>
          <a:endParaRPr lang="fr-FR"/>
        </a:p>
      </dgm:t>
    </dgm:pt>
    <dgm:pt modelId="{0DAA7E84-D140-49B9-A26D-360C137D72AF}" type="sibTrans" cxnId="{36AAFB6A-3E98-4142-BD08-9B6521953E27}">
      <dgm:prSet/>
      <dgm:spPr/>
      <dgm:t>
        <a:bodyPr/>
        <a:lstStyle/>
        <a:p>
          <a:endParaRPr lang="fr-FR"/>
        </a:p>
      </dgm:t>
    </dgm:pt>
    <dgm:pt modelId="{D373F2D5-1DD7-4B3B-9072-3D93A65301B5}" type="pres">
      <dgm:prSet presAssocID="{C1392387-2B6E-46CF-8C76-199B816C8F01}" presName="hierChild1" presStyleCnt="0">
        <dgm:presLayoutVars>
          <dgm:orgChart val="1"/>
          <dgm:chPref val="1"/>
          <dgm:dir/>
          <dgm:animOne val="branch"/>
          <dgm:animLvl val="lvl"/>
          <dgm:resizeHandles/>
        </dgm:presLayoutVars>
      </dgm:prSet>
      <dgm:spPr/>
    </dgm:pt>
    <dgm:pt modelId="{11E5E1E9-52A4-41CE-A005-6801EC727D3F}" type="pres">
      <dgm:prSet presAssocID="{7762D715-C0A0-47F7-B2AA-16E123DF54CC}" presName="hierRoot1" presStyleCnt="0">
        <dgm:presLayoutVars>
          <dgm:hierBranch/>
        </dgm:presLayoutVars>
      </dgm:prSet>
      <dgm:spPr/>
    </dgm:pt>
    <dgm:pt modelId="{DFD59E87-76D3-42DA-911C-C41F5ECF7AB8}" type="pres">
      <dgm:prSet presAssocID="{7762D715-C0A0-47F7-B2AA-16E123DF54CC}" presName="rootComposite1" presStyleCnt="0"/>
      <dgm:spPr/>
    </dgm:pt>
    <dgm:pt modelId="{36B86865-2053-4632-9BC0-601D6DD16B66}" type="pres">
      <dgm:prSet presAssocID="{7762D715-C0A0-47F7-B2AA-16E123DF54CC}" presName="rootText1" presStyleLbl="node0" presStyleIdx="0" presStyleCnt="1" custLinFactY="-100000" custLinFactNeighborX="2928" custLinFactNeighborY="-105530">
        <dgm:presLayoutVars>
          <dgm:chPref val="3"/>
        </dgm:presLayoutVars>
      </dgm:prSet>
      <dgm:spPr/>
      <dgm:t>
        <a:bodyPr/>
        <a:lstStyle/>
        <a:p>
          <a:endParaRPr lang="fr-FR"/>
        </a:p>
      </dgm:t>
    </dgm:pt>
    <dgm:pt modelId="{223F9429-07ED-446E-A43B-AE4E360B7777}" type="pres">
      <dgm:prSet presAssocID="{7762D715-C0A0-47F7-B2AA-16E123DF54CC}" presName="rootConnector1" presStyleLbl="node1" presStyleIdx="0" presStyleCnt="0"/>
      <dgm:spPr/>
      <dgm:t>
        <a:bodyPr/>
        <a:lstStyle/>
        <a:p>
          <a:endParaRPr lang="fr-FR"/>
        </a:p>
      </dgm:t>
    </dgm:pt>
    <dgm:pt modelId="{8852A41F-6069-4E9C-9C74-D32DF9C0FB42}" type="pres">
      <dgm:prSet presAssocID="{7762D715-C0A0-47F7-B2AA-16E123DF54CC}" presName="hierChild2" presStyleCnt="0"/>
      <dgm:spPr/>
    </dgm:pt>
    <dgm:pt modelId="{A13BC844-BE90-47F8-907D-4CA2D849AA0B}" type="pres">
      <dgm:prSet presAssocID="{D4AB8314-3DFA-4393-B047-C583D9FFFC82}" presName="Name35" presStyleLbl="parChTrans1D2" presStyleIdx="0" presStyleCnt="3"/>
      <dgm:spPr/>
      <dgm:t>
        <a:bodyPr/>
        <a:lstStyle/>
        <a:p>
          <a:endParaRPr lang="fr-FR"/>
        </a:p>
      </dgm:t>
    </dgm:pt>
    <dgm:pt modelId="{17418901-3BE8-44F9-9EE6-5A00F160F137}" type="pres">
      <dgm:prSet presAssocID="{471605B1-1E02-4DA0-8B92-FB4F28521868}" presName="hierRoot2" presStyleCnt="0">
        <dgm:presLayoutVars>
          <dgm:hierBranch val="l"/>
        </dgm:presLayoutVars>
      </dgm:prSet>
      <dgm:spPr/>
    </dgm:pt>
    <dgm:pt modelId="{3070DB90-C78F-4286-892F-994E5112EB4A}" type="pres">
      <dgm:prSet presAssocID="{471605B1-1E02-4DA0-8B92-FB4F28521868}" presName="rootComposite" presStyleCnt="0"/>
      <dgm:spPr/>
    </dgm:pt>
    <dgm:pt modelId="{AEABDD6A-554F-47F5-BD82-C8CF57765268}" type="pres">
      <dgm:prSet presAssocID="{471605B1-1E02-4DA0-8B92-FB4F28521868}" presName="rootText" presStyleLbl="node2" presStyleIdx="0" presStyleCnt="3" custLinFactY="-37687" custLinFactNeighborX="-23" custLinFactNeighborY="-100000">
        <dgm:presLayoutVars>
          <dgm:chPref val="3"/>
        </dgm:presLayoutVars>
      </dgm:prSet>
      <dgm:spPr/>
      <dgm:t>
        <a:bodyPr/>
        <a:lstStyle/>
        <a:p>
          <a:endParaRPr lang="fr-FR"/>
        </a:p>
      </dgm:t>
    </dgm:pt>
    <dgm:pt modelId="{2EE5980E-F417-4471-A594-903F06C11208}" type="pres">
      <dgm:prSet presAssocID="{471605B1-1E02-4DA0-8B92-FB4F28521868}" presName="rootConnector" presStyleLbl="node2" presStyleIdx="0" presStyleCnt="3"/>
      <dgm:spPr/>
      <dgm:t>
        <a:bodyPr/>
        <a:lstStyle/>
        <a:p>
          <a:endParaRPr lang="fr-FR"/>
        </a:p>
      </dgm:t>
    </dgm:pt>
    <dgm:pt modelId="{DFFE0327-A3B4-402B-8FC2-ACF2BE62C5D5}" type="pres">
      <dgm:prSet presAssocID="{471605B1-1E02-4DA0-8B92-FB4F28521868}" presName="hierChild4" presStyleCnt="0"/>
      <dgm:spPr/>
    </dgm:pt>
    <dgm:pt modelId="{E3EC682E-33DC-419B-B67F-2945A291C9BE}" type="pres">
      <dgm:prSet presAssocID="{471605B1-1E02-4DA0-8B92-FB4F28521868}" presName="hierChild5" presStyleCnt="0"/>
      <dgm:spPr/>
    </dgm:pt>
    <dgm:pt modelId="{50771832-75D1-48E3-9AB7-74F1AFA730FC}" type="pres">
      <dgm:prSet presAssocID="{70BA1477-E1C1-4489-A4F4-67B3ED40C7B3}" presName="Name35" presStyleLbl="parChTrans1D2" presStyleIdx="1" presStyleCnt="3"/>
      <dgm:spPr/>
      <dgm:t>
        <a:bodyPr/>
        <a:lstStyle/>
        <a:p>
          <a:endParaRPr lang="fr-FR"/>
        </a:p>
      </dgm:t>
    </dgm:pt>
    <dgm:pt modelId="{C23607B7-645A-4AAC-AD33-873615D2CE22}" type="pres">
      <dgm:prSet presAssocID="{64E5BA04-B28E-4443-B2E9-3F4F40BFF264}" presName="hierRoot2" presStyleCnt="0">
        <dgm:presLayoutVars>
          <dgm:hierBranch/>
        </dgm:presLayoutVars>
      </dgm:prSet>
      <dgm:spPr/>
    </dgm:pt>
    <dgm:pt modelId="{0051A3F8-CA5F-4605-A537-E7FDCF18491B}" type="pres">
      <dgm:prSet presAssocID="{64E5BA04-B28E-4443-B2E9-3F4F40BFF264}" presName="rootComposite" presStyleCnt="0"/>
      <dgm:spPr/>
    </dgm:pt>
    <dgm:pt modelId="{FB6D4F5D-CCDE-4494-A5F5-5508D4157F89}" type="pres">
      <dgm:prSet presAssocID="{64E5BA04-B28E-4443-B2E9-3F4F40BFF264}" presName="rootText" presStyleLbl="node2" presStyleIdx="1" presStyleCnt="3" custLinFactY="-37687" custLinFactNeighborX="752" custLinFactNeighborY="-100000">
        <dgm:presLayoutVars>
          <dgm:chPref val="3"/>
        </dgm:presLayoutVars>
      </dgm:prSet>
      <dgm:spPr/>
      <dgm:t>
        <a:bodyPr/>
        <a:lstStyle/>
        <a:p>
          <a:endParaRPr lang="fr-FR"/>
        </a:p>
      </dgm:t>
    </dgm:pt>
    <dgm:pt modelId="{6B133C32-FE65-4733-AE98-EE40F9A38680}" type="pres">
      <dgm:prSet presAssocID="{64E5BA04-B28E-4443-B2E9-3F4F40BFF264}" presName="rootConnector" presStyleLbl="node2" presStyleIdx="1" presStyleCnt="3"/>
      <dgm:spPr/>
      <dgm:t>
        <a:bodyPr/>
        <a:lstStyle/>
        <a:p>
          <a:endParaRPr lang="fr-FR"/>
        </a:p>
      </dgm:t>
    </dgm:pt>
    <dgm:pt modelId="{A3063EF8-1E56-4D68-95CE-63B7E85EAE3F}" type="pres">
      <dgm:prSet presAssocID="{64E5BA04-B28E-4443-B2E9-3F4F40BFF264}" presName="hierChild4" presStyleCnt="0"/>
      <dgm:spPr/>
    </dgm:pt>
    <dgm:pt modelId="{9A20464B-DB4A-44BE-A337-8B64025FCD5A}" type="pres">
      <dgm:prSet presAssocID="{64E5BA04-B28E-4443-B2E9-3F4F40BFF264}" presName="hierChild5" presStyleCnt="0"/>
      <dgm:spPr/>
    </dgm:pt>
    <dgm:pt modelId="{26E29B09-3606-4320-97F9-2B381270492B}" type="pres">
      <dgm:prSet presAssocID="{75E90CE8-9E4E-470C-9E16-6A972ED053EA}" presName="Name35" presStyleLbl="parChTrans1D2" presStyleIdx="2" presStyleCnt="3"/>
      <dgm:spPr/>
      <dgm:t>
        <a:bodyPr/>
        <a:lstStyle/>
        <a:p>
          <a:endParaRPr lang="fr-FR"/>
        </a:p>
      </dgm:t>
    </dgm:pt>
    <dgm:pt modelId="{1295EEA1-54BF-4CF9-90F7-E08729DC7E0C}" type="pres">
      <dgm:prSet presAssocID="{EDE96DAC-54F9-4A15-AB0B-81B621C98341}" presName="hierRoot2" presStyleCnt="0">
        <dgm:presLayoutVars>
          <dgm:hierBranch/>
        </dgm:presLayoutVars>
      </dgm:prSet>
      <dgm:spPr/>
    </dgm:pt>
    <dgm:pt modelId="{6DA7DDCD-758E-4926-9CEC-725340BE700A}" type="pres">
      <dgm:prSet presAssocID="{EDE96DAC-54F9-4A15-AB0B-81B621C98341}" presName="rootComposite" presStyleCnt="0"/>
      <dgm:spPr/>
    </dgm:pt>
    <dgm:pt modelId="{62EC2C2B-C24A-425F-A2C1-E1791C05B208}" type="pres">
      <dgm:prSet presAssocID="{EDE96DAC-54F9-4A15-AB0B-81B621C98341}" presName="rootText" presStyleLbl="node2" presStyleIdx="2" presStyleCnt="3" custLinFactY="-42260" custLinFactNeighborX="1204" custLinFactNeighborY="-100000">
        <dgm:presLayoutVars>
          <dgm:chPref val="3"/>
        </dgm:presLayoutVars>
      </dgm:prSet>
      <dgm:spPr/>
      <dgm:t>
        <a:bodyPr/>
        <a:lstStyle/>
        <a:p>
          <a:endParaRPr lang="fr-FR"/>
        </a:p>
      </dgm:t>
    </dgm:pt>
    <dgm:pt modelId="{8DF253FC-054D-475E-B39F-2D403CC95B63}" type="pres">
      <dgm:prSet presAssocID="{EDE96DAC-54F9-4A15-AB0B-81B621C98341}" presName="rootConnector" presStyleLbl="node2" presStyleIdx="2" presStyleCnt="3"/>
      <dgm:spPr/>
      <dgm:t>
        <a:bodyPr/>
        <a:lstStyle/>
        <a:p>
          <a:endParaRPr lang="fr-FR"/>
        </a:p>
      </dgm:t>
    </dgm:pt>
    <dgm:pt modelId="{53079736-6F67-4C5A-82EE-52364A7B5870}" type="pres">
      <dgm:prSet presAssocID="{EDE96DAC-54F9-4A15-AB0B-81B621C98341}" presName="hierChild4" presStyleCnt="0"/>
      <dgm:spPr/>
    </dgm:pt>
    <dgm:pt modelId="{267D3E86-5467-4F31-B1BB-05EEB5874D9E}" type="pres">
      <dgm:prSet presAssocID="{EDE96DAC-54F9-4A15-AB0B-81B621C98341}" presName="hierChild5" presStyleCnt="0"/>
      <dgm:spPr/>
    </dgm:pt>
    <dgm:pt modelId="{A64CDE4C-1D42-4103-827B-24CE46129BCC}" type="pres">
      <dgm:prSet presAssocID="{7762D715-C0A0-47F7-B2AA-16E123DF54CC}" presName="hierChild3" presStyleCnt="0"/>
      <dgm:spPr/>
    </dgm:pt>
  </dgm:ptLst>
  <dgm:cxnLst>
    <dgm:cxn modelId="{2306D08E-9512-4070-B504-CED23E0BCC78}" type="presOf" srcId="{471605B1-1E02-4DA0-8B92-FB4F28521868}" destId="{2EE5980E-F417-4471-A594-903F06C11208}" srcOrd="1" destOrd="0" presId="urn:microsoft.com/office/officeart/2005/8/layout/orgChart1"/>
    <dgm:cxn modelId="{998584D3-2E13-48E0-BD5C-6165A3FD5154}" srcId="{7762D715-C0A0-47F7-B2AA-16E123DF54CC}" destId="{64E5BA04-B28E-4443-B2E9-3F4F40BFF264}" srcOrd="1" destOrd="0" parTransId="{70BA1477-E1C1-4489-A4F4-67B3ED40C7B3}" sibTransId="{7E65BA1D-3615-4B70-8E79-007A1FC34A4D}"/>
    <dgm:cxn modelId="{7D98F71B-5145-4EA0-80D6-053E112A0203}" type="presOf" srcId="{EDE96DAC-54F9-4A15-AB0B-81B621C98341}" destId="{8DF253FC-054D-475E-B39F-2D403CC95B63}" srcOrd="1" destOrd="0" presId="urn:microsoft.com/office/officeart/2005/8/layout/orgChart1"/>
    <dgm:cxn modelId="{4B6A1B33-BF54-451E-87CD-015AFCB7869A}" type="presOf" srcId="{64E5BA04-B28E-4443-B2E9-3F4F40BFF264}" destId="{FB6D4F5D-CCDE-4494-A5F5-5508D4157F89}" srcOrd="0" destOrd="0" presId="urn:microsoft.com/office/officeart/2005/8/layout/orgChart1"/>
    <dgm:cxn modelId="{E031E72B-A580-46E6-9481-D5C76BA66E02}" srcId="{C1392387-2B6E-46CF-8C76-199B816C8F01}" destId="{7762D715-C0A0-47F7-B2AA-16E123DF54CC}" srcOrd="0" destOrd="0" parTransId="{2164678E-C5DC-40C6-B139-5599C42C5170}" sibTransId="{E10E5766-DE02-40C8-84BA-E2F9654F8D81}"/>
    <dgm:cxn modelId="{133F35FD-38D2-4EC0-BDD6-587C5C9822F6}" srcId="{7762D715-C0A0-47F7-B2AA-16E123DF54CC}" destId="{471605B1-1E02-4DA0-8B92-FB4F28521868}" srcOrd="0" destOrd="0" parTransId="{D4AB8314-3DFA-4393-B047-C583D9FFFC82}" sibTransId="{00424773-EC27-48E2-9BB6-3C00B1A606DA}"/>
    <dgm:cxn modelId="{0EF6793A-C23C-48E1-9169-DDAC21147E73}" type="presOf" srcId="{471605B1-1E02-4DA0-8B92-FB4F28521868}" destId="{AEABDD6A-554F-47F5-BD82-C8CF57765268}" srcOrd="0" destOrd="0" presId="urn:microsoft.com/office/officeart/2005/8/layout/orgChart1"/>
    <dgm:cxn modelId="{0118B3E8-F372-416D-8D50-F86A0AE77E86}" type="presOf" srcId="{D4AB8314-3DFA-4393-B047-C583D9FFFC82}" destId="{A13BC844-BE90-47F8-907D-4CA2D849AA0B}" srcOrd="0" destOrd="0" presId="urn:microsoft.com/office/officeart/2005/8/layout/orgChart1"/>
    <dgm:cxn modelId="{4DE8290D-62A0-461C-88BB-6C66A9CD4D35}" type="presOf" srcId="{70BA1477-E1C1-4489-A4F4-67B3ED40C7B3}" destId="{50771832-75D1-48E3-9AB7-74F1AFA730FC}" srcOrd="0" destOrd="0" presId="urn:microsoft.com/office/officeart/2005/8/layout/orgChart1"/>
    <dgm:cxn modelId="{0A411966-8848-43C8-8938-8303798F0E78}" type="presOf" srcId="{EDE96DAC-54F9-4A15-AB0B-81B621C98341}" destId="{62EC2C2B-C24A-425F-A2C1-E1791C05B208}" srcOrd="0" destOrd="0" presId="urn:microsoft.com/office/officeart/2005/8/layout/orgChart1"/>
    <dgm:cxn modelId="{2D5C5F6C-965B-4CA6-BAC8-82440F915750}" type="presOf" srcId="{C1392387-2B6E-46CF-8C76-199B816C8F01}" destId="{D373F2D5-1DD7-4B3B-9072-3D93A65301B5}" srcOrd="0" destOrd="0" presId="urn:microsoft.com/office/officeart/2005/8/layout/orgChart1"/>
    <dgm:cxn modelId="{82528C1A-488E-4FA9-9A3D-881FFC07E978}" type="presOf" srcId="{64E5BA04-B28E-4443-B2E9-3F4F40BFF264}" destId="{6B133C32-FE65-4733-AE98-EE40F9A38680}" srcOrd="1" destOrd="0" presId="urn:microsoft.com/office/officeart/2005/8/layout/orgChart1"/>
    <dgm:cxn modelId="{5081BB72-1F5C-4CBE-B173-2095477A8866}" type="presOf" srcId="{75E90CE8-9E4E-470C-9E16-6A972ED053EA}" destId="{26E29B09-3606-4320-97F9-2B381270492B}" srcOrd="0" destOrd="0" presId="urn:microsoft.com/office/officeart/2005/8/layout/orgChart1"/>
    <dgm:cxn modelId="{AAD2E9B9-BFE8-4E34-A1AA-A4B808E8F90E}" type="presOf" srcId="{7762D715-C0A0-47F7-B2AA-16E123DF54CC}" destId="{223F9429-07ED-446E-A43B-AE4E360B7777}" srcOrd="1" destOrd="0" presId="urn:microsoft.com/office/officeart/2005/8/layout/orgChart1"/>
    <dgm:cxn modelId="{33DAB24D-C761-4057-860E-7E04893B4D0D}" type="presOf" srcId="{7762D715-C0A0-47F7-B2AA-16E123DF54CC}" destId="{36B86865-2053-4632-9BC0-601D6DD16B66}" srcOrd="0" destOrd="0" presId="urn:microsoft.com/office/officeart/2005/8/layout/orgChart1"/>
    <dgm:cxn modelId="{36AAFB6A-3E98-4142-BD08-9B6521953E27}" srcId="{7762D715-C0A0-47F7-B2AA-16E123DF54CC}" destId="{EDE96DAC-54F9-4A15-AB0B-81B621C98341}" srcOrd="2" destOrd="0" parTransId="{75E90CE8-9E4E-470C-9E16-6A972ED053EA}" sibTransId="{0DAA7E84-D140-49B9-A26D-360C137D72AF}"/>
    <dgm:cxn modelId="{27912833-EE3E-42A5-A166-8FC2A4ACB12A}" type="presParOf" srcId="{D373F2D5-1DD7-4B3B-9072-3D93A65301B5}" destId="{11E5E1E9-52A4-41CE-A005-6801EC727D3F}" srcOrd="0" destOrd="0" presId="urn:microsoft.com/office/officeart/2005/8/layout/orgChart1"/>
    <dgm:cxn modelId="{2033A1FD-7224-45C0-B2DB-E2CDC2F9D0BE}" type="presParOf" srcId="{11E5E1E9-52A4-41CE-A005-6801EC727D3F}" destId="{DFD59E87-76D3-42DA-911C-C41F5ECF7AB8}" srcOrd="0" destOrd="0" presId="urn:microsoft.com/office/officeart/2005/8/layout/orgChart1"/>
    <dgm:cxn modelId="{531B6472-5856-429A-A05E-D8B8C29E53AF}" type="presParOf" srcId="{DFD59E87-76D3-42DA-911C-C41F5ECF7AB8}" destId="{36B86865-2053-4632-9BC0-601D6DD16B66}" srcOrd="0" destOrd="0" presId="urn:microsoft.com/office/officeart/2005/8/layout/orgChart1"/>
    <dgm:cxn modelId="{05A66097-CF54-4EE5-8F63-C3DC70A3347F}" type="presParOf" srcId="{DFD59E87-76D3-42DA-911C-C41F5ECF7AB8}" destId="{223F9429-07ED-446E-A43B-AE4E360B7777}" srcOrd="1" destOrd="0" presId="urn:microsoft.com/office/officeart/2005/8/layout/orgChart1"/>
    <dgm:cxn modelId="{FA689823-7FB4-4526-B7E3-D6E50B083618}" type="presParOf" srcId="{11E5E1E9-52A4-41CE-A005-6801EC727D3F}" destId="{8852A41F-6069-4E9C-9C74-D32DF9C0FB42}" srcOrd="1" destOrd="0" presId="urn:microsoft.com/office/officeart/2005/8/layout/orgChart1"/>
    <dgm:cxn modelId="{58625E58-DCA5-41A9-8FA7-6634CBCC5D66}" type="presParOf" srcId="{8852A41F-6069-4E9C-9C74-D32DF9C0FB42}" destId="{A13BC844-BE90-47F8-907D-4CA2D849AA0B}" srcOrd="0" destOrd="0" presId="urn:microsoft.com/office/officeart/2005/8/layout/orgChart1"/>
    <dgm:cxn modelId="{7740A997-3BEA-4E47-BAD0-0B0D349714F5}" type="presParOf" srcId="{8852A41F-6069-4E9C-9C74-D32DF9C0FB42}" destId="{17418901-3BE8-44F9-9EE6-5A00F160F137}" srcOrd="1" destOrd="0" presId="urn:microsoft.com/office/officeart/2005/8/layout/orgChart1"/>
    <dgm:cxn modelId="{E573CB50-EE55-4C77-9250-ABB6433E5FC2}" type="presParOf" srcId="{17418901-3BE8-44F9-9EE6-5A00F160F137}" destId="{3070DB90-C78F-4286-892F-994E5112EB4A}" srcOrd="0" destOrd="0" presId="urn:microsoft.com/office/officeart/2005/8/layout/orgChart1"/>
    <dgm:cxn modelId="{57572610-42B3-4DC1-B7EA-4E94753524A5}" type="presParOf" srcId="{3070DB90-C78F-4286-892F-994E5112EB4A}" destId="{AEABDD6A-554F-47F5-BD82-C8CF57765268}" srcOrd="0" destOrd="0" presId="urn:microsoft.com/office/officeart/2005/8/layout/orgChart1"/>
    <dgm:cxn modelId="{186F99B0-3608-41BD-AE70-C0935028F817}" type="presParOf" srcId="{3070DB90-C78F-4286-892F-994E5112EB4A}" destId="{2EE5980E-F417-4471-A594-903F06C11208}" srcOrd="1" destOrd="0" presId="urn:microsoft.com/office/officeart/2005/8/layout/orgChart1"/>
    <dgm:cxn modelId="{89AA0263-3890-45E6-A26C-D5B5A640D1B1}" type="presParOf" srcId="{17418901-3BE8-44F9-9EE6-5A00F160F137}" destId="{DFFE0327-A3B4-402B-8FC2-ACF2BE62C5D5}" srcOrd="1" destOrd="0" presId="urn:microsoft.com/office/officeart/2005/8/layout/orgChart1"/>
    <dgm:cxn modelId="{A5E58E3F-5080-4167-85D9-87D7ACAEE777}" type="presParOf" srcId="{17418901-3BE8-44F9-9EE6-5A00F160F137}" destId="{E3EC682E-33DC-419B-B67F-2945A291C9BE}" srcOrd="2" destOrd="0" presId="urn:microsoft.com/office/officeart/2005/8/layout/orgChart1"/>
    <dgm:cxn modelId="{42601918-564A-40BD-AE5F-2E62D4D0CC42}" type="presParOf" srcId="{8852A41F-6069-4E9C-9C74-D32DF9C0FB42}" destId="{50771832-75D1-48E3-9AB7-74F1AFA730FC}" srcOrd="2" destOrd="0" presId="urn:microsoft.com/office/officeart/2005/8/layout/orgChart1"/>
    <dgm:cxn modelId="{E2EC0BC2-739E-4C62-A52D-91C80985C334}" type="presParOf" srcId="{8852A41F-6069-4E9C-9C74-D32DF9C0FB42}" destId="{C23607B7-645A-4AAC-AD33-873615D2CE22}" srcOrd="3" destOrd="0" presId="urn:microsoft.com/office/officeart/2005/8/layout/orgChart1"/>
    <dgm:cxn modelId="{1FEED2FC-EF36-4059-87FA-38930489FE86}" type="presParOf" srcId="{C23607B7-645A-4AAC-AD33-873615D2CE22}" destId="{0051A3F8-CA5F-4605-A537-E7FDCF18491B}" srcOrd="0" destOrd="0" presId="urn:microsoft.com/office/officeart/2005/8/layout/orgChart1"/>
    <dgm:cxn modelId="{DF72CC42-E316-4103-9E8C-179C07860D6E}" type="presParOf" srcId="{0051A3F8-CA5F-4605-A537-E7FDCF18491B}" destId="{FB6D4F5D-CCDE-4494-A5F5-5508D4157F89}" srcOrd="0" destOrd="0" presId="urn:microsoft.com/office/officeart/2005/8/layout/orgChart1"/>
    <dgm:cxn modelId="{D4D96FB0-6A92-44B6-BBA0-4ADA6FB686BE}" type="presParOf" srcId="{0051A3F8-CA5F-4605-A537-E7FDCF18491B}" destId="{6B133C32-FE65-4733-AE98-EE40F9A38680}" srcOrd="1" destOrd="0" presId="urn:microsoft.com/office/officeart/2005/8/layout/orgChart1"/>
    <dgm:cxn modelId="{753D5493-BBCC-402F-956F-1F1AA4E04D1D}" type="presParOf" srcId="{C23607B7-645A-4AAC-AD33-873615D2CE22}" destId="{A3063EF8-1E56-4D68-95CE-63B7E85EAE3F}" srcOrd="1" destOrd="0" presId="urn:microsoft.com/office/officeart/2005/8/layout/orgChart1"/>
    <dgm:cxn modelId="{DCDC1EF7-90D1-43BF-AE96-BDCA005EBA1D}" type="presParOf" srcId="{C23607B7-645A-4AAC-AD33-873615D2CE22}" destId="{9A20464B-DB4A-44BE-A337-8B64025FCD5A}" srcOrd="2" destOrd="0" presId="urn:microsoft.com/office/officeart/2005/8/layout/orgChart1"/>
    <dgm:cxn modelId="{7CBD0B4F-DAD2-489E-951A-BEE8DA4B912E}" type="presParOf" srcId="{8852A41F-6069-4E9C-9C74-D32DF9C0FB42}" destId="{26E29B09-3606-4320-97F9-2B381270492B}" srcOrd="4" destOrd="0" presId="urn:microsoft.com/office/officeart/2005/8/layout/orgChart1"/>
    <dgm:cxn modelId="{4FB8DC42-ABDF-4DAA-BA5D-B738F175611B}" type="presParOf" srcId="{8852A41F-6069-4E9C-9C74-D32DF9C0FB42}" destId="{1295EEA1-54BF-4CF9-90F7-E08729DC7E0C}" srcOrd="5" destOrd="0" presId="urn:microsoft.com/office/officeart/2005/8/layout/orgChart1"/>
    <dgm:cxn modelId="{5791A8DD-FCDE-4ADB-80F0-6EF96CF39342}" type="presParOf" srcId="{1295EEA1-54BF-4CF9-90F7-E08729DC7E0C}" destId="{6DA7DDCD-758E-4926-9CEC-725340BE700A}" srcOrd="0" destOrd="0" presId="urn:microsoft.com/office/officeart/2005/8/layout/orgChart1"/>
    <dgm:cxn modelId="{70DC122B-1C37-4C1B-AFFB-8D4C8D428D42}" type="presParOf" srcId="{6DA7DDCD-758E-4926-9CEC-725340BE700A}" destId="{62EC2C2B-C24A-425F-A2C1-E1791C05B208}" srcOrd="0" destOrd="0" presId="urn:microsoft.com/office/officeart/2005/8/layout/orgChart1"/>
    <dgm:cxn modelId="{1B1E9E7B-FCD9-4099-BCB1-A233D36534E6}" type="presParOf" srcId="{6DA7DDCD-758E-4926-9CEC-725340BE700A}" destId="{8DF253FC-054D-475E-B39F-2D403CC95B63}" srcOrd="1" destOrd="0" presId="urn:microsoft.com/office/officeart/2005/8/layout/orgChart1"/>
    <dgm:cxn modelId="{D41A29D4-58B2-4D63-869E-DF734E0B42B8}" type="presParOf" srcId="{1295EEA1-54BF-4CF9-90F7-E08729DC7E0C}" destId="{53079736-6F67-4C5A-82EE-52364A7B5870}" srcOrd="1" destOrd="0" presId="urn:microsoft.com/office/officeart/2005/8/layout/orgChart1"/>
    <dgm:cxn modelId="{398E171A-FDBE-468E-82BD-882490EC008A}" type="presParOf" srcId="{1295EEA1-54BF-4CF9-90F7-E08729DC7E0C}" destId="{267D3E86-5467-4F31-B1BB-05EEB5874D9E}" srcOrd="2" destOrd="0" presId="urn:microsoft.com/office/officeart/2005/8/layout/orgChart1"/>
    <dgm:cxn modelId="{A84A992B-7F1D-4297-9077-DC9311F7097F}" type="presParOf" srcId="{11E5E1E9-52A4-41CE-A005-6801EC727D3F}" destId="{A64CDE4C-1D42-4103-827B-24CE46129BC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1392387-2B6E-46CF-8C76-199B816C8F01}" type="doc">
      <dgm:prSet loTypeId="urn:microsoft.com/office/officeart/2005/8/layout/orgChart1" loCatId="hierarchy" qsTypeId="urn:microsoft.com/office/officeart/2005/8/quickstyle/simple1" qsCatId="simple" csTypeId="urn:microsoft.com/office/officeart/2005/8/colors/accent1_2" csCatId="accent1" phldr="1"/>
      <dgm:spPr/>
    </dgm:pt>
    <dgm:pt modelId="{7762D715-C0A0-47F7-B2AA-16E123DF54C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b="1" i="0" u="none" strike="noStrike" cap="none" normalizeH="0" baseline="0" dirty="0" smtClean="0">
              <a:ln>
                <a:noFill/>
              </a:ln>
              <a:solidFill>
                <a:srgbClr val="FFFF00"/>
              </a:solidFill>
              <a:effectLst/>
              <a:latin typeface="Arial" charset="0"/>
              <a:cs typeface="Arial" charset="0"/>
            </a:rPr>
            <a:t>فروع علوم التربية</a:t>
          </a:r>
          <a:endParaRPr kumimoji="0" lang="fr-FR" b="1" i="0" u="none" strike="noStrike" cap="none" normalizeH="0" baseline="0" dirty="0" smtClean="0">
            <a:ln>
              <a:noFill/>
            </a:ln>
            <a:solidFill>
              <a:srgbClr val="FFFF00"/>
            </a:solidFill>
            <a:effectLst/>
            <a:latin typeface="Arial" charset="0"/>
            <a:cs typeface="Arial" charset="0"/>
          </a:endParaRPr>
        </a:p>
      </dgm:t>
    </dgm:pt>
    <dgm:pt modelId="{2164678E-C5DC-40C6-B139-5599C42C5170}" type="parTrans" cxnId="{E031E72B-A580-46E6-9481-D5C76BA66E02}">
      <dgm:prSet/>
      <dgm:spPr/>
      <dgm:t>
        <a:bodyPr/>
        <a:lstStyle/>
        <a:p>
          <a:endParaRPr lang="fr-FR"/>
        </a:p>
      </dgm:t>
    </dgm:pt>
    <dgm:pt modelId="{E10E5766-DE02-40C8-84BA-E2F9654F8D81}" type="sibTrans" cxnId="{E031E72B-A580-46E6-9481-D5C76BA66E02}">
      <dgm:prSet/>
      <dgm:spPr/>
      <dgm:t>
        <a:bodyPr/>
        <a:lstStyle/>
        <a:p>
          <a:endParaRPr lang="fr-FR"/>
        </a:p>
      </dgm:t>
    </dgm:pt>
    <dgm:pt modelId="{471605B1-1E02-4DA0-8B92-FB4F2852186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charset="0"/>
              <a:cs typeface="Arial" charset="0"/>
            </a:rPr>
            <a:t>التربية الخاصة</a:t>
          </a:r>
          <a:endParaRPr kumimoji="0" lang="fr-FR" sz="2400" b="1" i="0" u="none" strike="noStrike" cap="none" normalizeH="0" baseline="0" dirty="0" smtClean="0">
            <a:ln>
              <a:noFill/>
            </a:ln>
            <a:solidFill>
              <a:schemeClr val="tx1"/>
            </a:solidFill>
            <a:effectLst/>
            <a:latin typeface="Arial" charset="0"/>
            <a:cs typeface="Arial" charset="0"/>
          </a:endParaRPr>
        </a:p>
      </dgm:t>
    </dgm:pt>
    <dgm:pt modelId="{D4AB8314-3DFA-4393-B047-C583D9FFFC82}" type="parTrans" cxnId="{133F35FD-38D2-4EC0-BDD6-587C5C9822F6}">
      <dgm:prSet/>
      <dgm:spPr/>
      <dgm:t>
        <a:bodyPr/>
        <a:lstStyle/>
        <a:p>
          <a:endParaRPr lang="fr-FR"/>
        </a:p>
      </dgm:t>
    </dgm:pt>
    <dgm:pt modelId="{00424773-EC27-48E2-9BB6-3C00B1A606DA}" type="sibTrans" cxnId="{133F35FD-38D2-4EC0-BDD6-587C5C9822F6}">
      <dgm:prSet/>
      <dgm:spPr/>
      <dgm:t>
        <a:bodyPr/>
        <a:lstStyle/>
        <a:p>
          <a:endParaRPr lang="fr-FR"/>
        </a:p>
      </dgm:t>
    </dgm:pt>
    <dgm:pt modelId="{64E5BA04-B28E-4443-B2E9-3F4F40BFF264}">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charset="0"/>
              <a:cs typeface="Arial" charset="0"/>
            </a:rPr>
            <a:t>التربية البيئية</a:t>
          </a:r>
        </a:p>
      </dgm:t>
    </dgm:pt>
    <dgm:pt modelId="{70BA1477-E1C1-4489-A4F4-67B3ED40C7B3}" type="parTrans" cxnId="{998584D3-2E13-48E0-BD5C-6165A3FD5154}">
      <dgm:prSet/>
      <dgm:spPr/>
      <dgm:t>
        <a:bodyPr/>
        <a:lstStyle/>
        <a:p>
          <a:endParaRPr lang="fr-FR"/>
        </a:p>
      </dgm:t>
    </dgm:pt>
    <dgm:pt modelId="{7E65BA1D-3615-4B70-8E79-007A1FC34A4D}" type="sibTrans" cxnId="{998584D3-2E13-48E0-BD5C-6165A3FD5154}">
      <dgm:prSet/>
      <dgm:spPr/>
      <dgm:t>
        <a:bodyPr/>
        <a:lstStyle/>
        <a:p>
          <a:endParaRPr lang="fr-FR"/>
        </a:p>
      </dgm:t>
    </dgm:pt>
    <dgm:pt modelId="{EDE96DAC-54F9-4A15-AB0B-81B621C98341}">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charset="0"/>
              <a:cs typeface="Arial" charset="0"/>
            </a:rPr>
            <a:t>التربية الصحية</a:t>
          </a:r>
          <a:endParaRPr kumimoji="0" lang="fr-FR" sz="2400" b="1" i="0" u="none" strike="noStrike" cap="none" normalizeH="0" baseline="0" dirty="0" smtClean="0">
            <a:ln>
              <a:noFill/>
            </a:ln>
            <a:solidFill>
              <a:schemeClr val="tx1"/>
            </a:solidFill>
            <a:effectLst/>
            <a:latin typeface="Arial" charset="0"/>
            <a:cs typeface="Arial" charset="0"/>
          </a:endParaRPr>
        </a:p>
      </dgm:t>
    </dgm:pt>
    <dgm:pt modelId="{75E90CE8-9E4E-470C-9E16-6A972ED053EA}" type="parTrans" cxnId="{36AAFB6A-3E98-4142-BD08-9B6521953E27}">
      <dgm:prSet/>
      <dgm:spPr/>
      <dgm:t>
        <a:bodyPr/>
        <a:lstStyle/>
        <a:p>
          <a:endParaRPr lang="fr-FR"/>
        </a:p>
      </dgm:t>
    </dgm:pt>
    <dgm:pt modelId="{0DAA7E84-D140-49B9-A26D-360C137D72AF}" type="sibTrans" cxnId="{36AAFB6A-3E98-4142-BD08-9B6521953E27}">
      <dgm:prSet/>
      <dgm:spPr/>
      <dgm:t>
        <a:bodyPr/>
        <a:lstStyle/>
        <a:p>
          <a:endParaRPr lang="fr-FR"/>
        </a:p>
      </dgm:t>
    </dgm:pt>
    <dgm:pt modelId="{D373F2D5-1DD7-4B3B-9072-3D93A65301B5}" type="pres">
      <dgm:prSet presAssocID="{C1392387-2B6E-46CF-8C76-199B816C8F01}" presName="hierChild1" presStyleCnt="0">
        <dgm:presLayoutVars>
          <dgm:orgChart val="1"/>
          <dgm:chPref val="1"/>
          <dgm:dir/>
          <dgm:animOne val="branch"/>
          <dgm:animLvl val="lvl"/>
          <dgm:resizeHandles/>
        </dgm:presLayoutVars>
      </dgm:prSet>
      <dgm:spPr/>
    </dgm:pt>
    <dgm:pt modelId="{11E5E1E9-52A4-41CE-A005-6801EC727D3F}" type="pres">
      <dgm:prSet presAssocID="{7762D715-C0A0-47F7-B2AA-16E123DF54CC}" presName="hierRoot1" presStyleCnt="0">
        <dgm:presLayoutVars>
          <dgm:hierBranch/>
        </dgm:presLayoutVars>
      </dgm:prSet>
      <dgm:spPr/>
    </dgm:pt>
    <dgm:pt modelId="{DFD59E87-76D3-42DA-911C-C41F5ECF7AB8}" type="pres">
      <dgm:prSet presAssocID="{7762D715-C0A0-47F7-B2AA-16E123DF54CC}" presName="rootComposite1" presStyleCnt="0"/>
      <dgm:spPr/>
    </dgm:pt>
    <dgm:pt modelId="{36B86865-2053-4632-9BC0-601D6DD16B66}" type="pres">
      <dgm:prSet presAssocID="{7762D715-C0A0-47F7-B2AA-16E123DF54CC}" presName="rootText1" presStyleLbl="node0" presStyleIdx="0" presStyleCnt="1" custLinFactY="-100000" custLinFactNeighborX="2928" custLinFactNeighborY="-105530">
        <dgm:presLayoutVars>
          <dgm:chPref val="3"/>
        </dgm:presLayoutVars>
      </dgm:prSet>
      <dgm:spPr/>
      <dgm:t>
        <a:bodyPr/>
        <a:lstStyle/>
        <a:p>
          <a:endParaRPr lang="fr-FR"/>
        </a:p>
      </dgm:t>
    </dgm:pt>
    <dgm:pt modelId="{223F9429-07ED-446E-A43B-AE4E360B7777}" type="pres">
      <dgm:prSet presAssocID="{7762D715-C0A0-47F7-B2AA-16E123DF54CC}" presName="rootConnector1" presStyleLbl="node1" presStyleIdx="0" presStyleCnt="0"/>
      <dgm:spPr/>
      <dgm:t>
        <a:bodyPr/>
        <a:lstStyle/>
        <a:p>
          <a:endParaRPr lang="fr-FR"/>
        </a:p>
      </dgm:t>
    </dgm:pt>
    <dgm:pt modelId="{8852A41F-6069-4E9C-9C74-D32DF9C0FB42}" type="pres">
      <dgm:prSet presAssocID="{7762D715-C0A0-47F7-B2AA-16E123DF54CC}" presName="hierChild2" presStyleCnt="0"/>
      <dgm:spPr/>
    </dgm:pt>
    <dgm:pt modelId="{A13BC844-BE90-47F8-907D-4CA2D849AA0B}" type="pres">
      <dgm:prSet presAssocID="{D4AB8314-3DFA-4393-B047-C583D9FFFC82}" presName="Name35" presStyleLbl="parChTrans1D2" presStyleIdx="0" presStyleCnt="3"/>
      <dgm:spPr/>
      <dgm:t>
        <a:bodyPr/>
        <a:lstStyle/>
        <a:p>
          <a:endParaRPr lang="fr-FR"/>
        </a:p>
      </dgm:t>
    </dgm:pt>
    <dgm:pt modelId="{17418901-3BE8-44F9-9EE6-5A00F160F137}" type="pres">
      <dgm:prSet presAssocID="{471605B1-1E02-4DA0-8B92-FB4F28521868}" presName="hierRoot2" presStyleCnt="0">
        <dgm:presLayoutVars>
          <dgm:hierBranch val="l"/>
        </dgm:presLayoutVars>
      </dgm:prSet>
      <dgm:spPr/>
    </dgm:pt>
    <dgm:pt modelId="{3070DB90-C78F-4286-892F-994E5112EB4A}" type="pres">
      <dgm:prSet presAssocID="{471605B1-1E02-4DA0-8B92-FB4F28521868}" presName="rootComposite" presStyleCnt="0"/>
      <dgm:spPr/>
    </dgm:pt>
    <dgm:pt modelId="{AEABDD6A-554F-47F5-BD82-C8CF57765268}" type="pres">
      <dgm:prSet presAssocID="{471605B1-1E02-4DA0-8B92-FB4F28521868}" presName="rootText" presStyleLbl="node2" presStyleIdx="0" presStyleCnt="3" custLinFactY="-37687" custLinFactNeighborX="-23" custLinFactNeighborY="-100000">
        <dgm:presLayoutVars>
          <dgm:chPref val="3"/>
        </dgm:presLayoutVars>
      </dgm:prSet>
      <dgm:spPr/>
      <dgm:t>
        <a:bodyPr/>
        <a:lstStyle/>
        <a:p>
          <a:endParaRPr lang="fr-FR"/>
        </a:p>
      </dgm:t>
    </dgm:pt>
    <dgm:pt modelId="{2EE5980E-F417-4471-A594-903F06C11208}" type="pres">
      <dgm:prSet presAssocID="{471605B1-1E02-4DA0-8B92-FB4F28521868}" presName="rootConnector" presStyleLbl="node2" presStyleIdx="0" presStyleCnt="3"/>
      <dgm:spPr/>
      <dgm:t>
        <a:bodyPr/>
        <a:lstStyle/>
        <a:p>
          <a:endParaRPr lang="fr-FR"/>
        </a:p>
      </dgm:t>
    </dgm:pt>
    <dgm:pt modelId="{DFFE0327-A3B4-402B-8FC2-ACF2BE62C5D5}" type="pres">
      <dgm:prSet presAssocID="{471605B1-1E02-4DA0-8B92-FB4F28521868}" presName="hierChild4" presStyleCnt="0"/>
      <dgm:spPr/>
    </dgm:pt>
    <dgm:pt modelId="{E3EC682E-33DC-419B-B67F-2945A291C9BE}" type="pres">
      <dgm:prSet presAssocID="{471605B1-1E02-4DA0-8B92-FB4F28521868}" presName="hierChild5" presStyleCnt="0"/>
      <dgm:spPr/>
    </dgm:pt>
    <dgm:pt modelId="{50771832-75D1-48E3-9AB7-74F1AFA730FC}" type="pres">
      <dgm:prSet presAssocID="{70BA1477-E1C1-4489-A4F4-67B3ED40C7B3}" presName="Name35" presStyleLbl="parChTrans1D2" presStyleIdx="1" presStyleCnt="3"/>
      <dgm:spPr/>
      <dgm:t>
        <a:bodyPr/>
        <a:lstStyle/>
        <a:p>
          <a:endParaRPr lang="fr-FR"/>
        </a:p>
      </dgm:t>
    </dgm:pt>
    <dgm:pt modelId="{C23607B7-645A-4AAC-AD33-873615D2CE22}" type="pres">
      <dgm:prSet presAssocID="{64E5BA04-B28E-4443-B2E9-3F4F40BFF264}" presName="hierRoot2" presStyleCnt="0">
        <dgm:presLayoutVars>
          <dgm:hierBranch/>
        </dgm:presLayoutVars>
      </dgm:prSet>
      <dgm:spPr/>
    </dgm:pt>
    <dgm:pt modelId="{0051A3F8-CA5F-4605-A537-E7FDCF18491B}" type="pres">
      <dgm:prSet presAssocID="{64E5BA04-B28E-4443-B2E9-3F4F40BFF264}" presName="rootComposite" presStyleCnt="0"/>
      <dgm:spPr/>
    </dgm:pt>
    <dgm:pt modelId="{FB6D4F5D-CCDE-4494-A5F5-5508D4157F89}" type="pres">
      <dgm:prSet presAssocID="{64E5BA04-B28E-4443-B2E9-3F4F40BFF264}" presName="rootText" presStyleLbl="node2" presStyleIdx="1" presStyleCnt="3" custLinFactY="-37687" custLinFactNeighborX="752" custLinFactNeighborY="-100000">
        <dgm:presLayoutVars>
          <dgm:chPref val="3"/>
        </dgm:presLayoutVars>
      </dgm:prSet>
      <dgm:spPr/>
      <dgm:t>
        <a:bodyPr/>
        <a:lstStyle/>
        <a:p>
          <a:endParaRPr lang="fr-FR"/>
        </a:p>
      </dgm:t>
    </dgm:pt>
    <dgm:pt modelId="{6B133C32-FE65-4733-AE98-EE40F9A38680}" type="pres">
      <dgm:prSet presAssocID="{64E5BA04-B28E-4443-B2E9-3F4F40BFF264}" presName="rootConnector" presStyleLbl="node2" presStyleIdx="1" presStyleCnt="3"/>
      <dgm:spPr/>
      <dgm:t>
        <a:bodyPr/>
        <a:lstStyle/>
        <a:p>
          <a:endParaRPr lang="fr-FR"/>
        </a:p>
      </dgm:t>
    </dgm:pt>
    <dgm:pt modelId="{A3063EF8-1E56-4D68-95CE-63B7E85EAE3F}" type="pres">
      <dgm:prSet presAssocID="{64E5BA04-B28E-4443-B2E9-3F4F40BFF264}" presName="hierChild4" presStyleCnt="0"/>
      <dgm:spPr/>
    </dgm:pt>
    <dgm:pt modelId="{9A20464B-DB4A-44BE-A337-8B64025FCD5A}" type="pres">
      <dgm:prSet presAssocID="{64E5BA04-B28E-4443-B2E9-3F4F40BFF264}" presName="hierChild5" presStyleCnt="0"/>
      <dgm:spPr/>
    </dgm:pt>
    <dgm:pt modelId="{26E29B09-3606-4320-97F9-2B381270492B}" type="pres">
      <dgm:prSet presAssocID="{75E90CE8-9E4E-470C-9E16-6A972ED053EA}" presName="Name35" presStyleLbl="parChTrans1D2" presStyleIdx="2" presStyleCnt="3"/>
      <dgm:spPr/>
      <dgm:t>
        <a:bodyPr/>
        <a:lstStyle/>
        <a:p>
          <a:endParaRPr lang="fr-FR"/>
        </a:p>
      </dgm:t>
    </dgm:pt>
    <dgm:pt modelId="{1295EEA1-54BF-4CF9-90F7-E08729DC7E0C}" type="pres">
      <dgm:prSet presAssocID="{EDE96DAC-54F9-4A15-AB0B-81B621C98341}" presName="hierRoot2" presStyleCnt="0">
        <dgm:presLayoutVars>
          <dgm:hierBranch/>
        </dgm:presLayoutVars>
      </dgm:prSet>
      <dgm:spPr/>
    </dgm:pt>
    <dgm:pt modelId="{6DA7DDCD-758E-4926-9CEC-725340BE700A}" type="pres">
      <dgm:prSet presAssocID="{EDE96DAC-54F9-4A15-AB0B-81B621C98341}" presName="rootComposite" presStyleCnt="0"/>
      <dgm:spPr/>
    </dgm:pt>
    <dgm:pt modelId="{62EC2C2B-C24A-425F-A2C1-E1791C05B208}" type="pres">
      <dgm:prSet presAssocID="{EDE96DAC-54F9-4A15-AB0B-81B621C98341}" presName="rootText" presStyleLbl="node2" presStyleIdx="2" presStyleCnt="3" custLinFactY="-42260" custLinFactNeighborX="23" custLinFactNeighborY="-100000">
        <dgm:presLayoutVars>
          <dgm:chPref val="3"/>
        </dgm:presLayoutVars>
      </dgm:prSet>
      <dgm:spPr/>
      <dgm:t>
        <a:bodyPr/>
        <a:lstStyle/>
        <a:p>
          <a:endParaRPr lang="fr-FR"/>
        </a:p>
      </dgm:t>
    </dgm:pt>
    <dgm:pt modelId="{8DF253FC-054D-475E-B39F-2D403CC95B63}" type="pres">
      <dgm:prSet presAssocID="{EDE96DAC-54F9-4A15-AB0B-81B621C98341}" presName="rootConnector" presStyleLbl="node2" presStyleIdx="2" presStyleCnt="3"/>
      <dgm:spPr/>
      <dgm:t>
        <a:bodyPr/>
        <a:lstStyle/>
        <a:p>
          <a:endParaRPr lang="fr-FR"/>
        </a:p>
      </dgm:t>
    </dgm:pt>
    <dgm:pt modelId="{53079736-6F67-4C5A-82EE-52364A7B5870}" type="pres">
      <dgm:prSet presAssocID="{EDE96DAC-54F9-4A15-AB0B-81B621C98341}" presName="hierChild4" presStyleCnt="0"/>
      <dgm:spPr/>
    </dgm:pt>
    <dgm:pt modelId="{267D3E86-5467-4F31-B1BB-05EEB5874D9E}" type="pres">
      <dgm:prSet presAssocID="{EDE96DAC-54F9-4A15-AB0B-81B621C98341}" presName="hierChild5" presStyleCnt="0"/>
      <dgm:spPr/>
    </dgm:pt>
    <dgm:pt modelId="{A64CDE4C-1D42-4103-827B-24CE46129BCC}" type="pres">
      <dgm:prSet presAssocID="{7762D715-C0A0-47F7-B2AA-16E123DF54CC}" presName="hierChild3" presStyleCnt="0"/>
      <dgm:spPr/>
    </dgm:pt>
  </dgm:ptLst>
  <dgm:cxnLst>
    <dgm:cxn modelId="{2306D08E-9512-4070-B504-CED23E0BCC78}" type="presOf" srcId="{471605B1-1E02-4DA0-8B92-FB4F28521868}" destId="{2EE5980E-F417-4471-A594-903F06C11208}" srcOrd="1" destOrd="0" presId="urn:microsoft.com/office/officeart/2005/8/layout/orgChart1"/>
    <dgm:cxn modelId="{998584D3-2E13-48E0-BD5C-6165A3FD5154}" srcId="{7762D715-C0A0-47F7-B2AA-16E123DF54CC}" destId="{64E5BA04-B28E-4443-B2E9-3F4F40BFF264}" srcOrd="1" destOrd="0" parTransId="{70BA1477-E1C1-4489-A4F4-67B3ED40C7B3}" sibTransId="{7E65BA1D-3615-4B70-8E79-007A1FC34A4D}"/>
    <dgm:cxn modelId="{7D98F71B-5145-4EA0-80D6-053E112A0203}" type="presOf" srcId="{EDE96DAC-54F9-4A15-AB0B-81B621C98341}" destId="{8DF253FC-054D-475E-B39F-2D403CC95B63}" srcOrd="1" destOrd="0" presId="urn:microsoft.com/office/officeart/2005/8/layout/orgChart1"/>
    <dgm:cxn modelId="{4B6A1B33-BF54-451E-87CD-015AFCB7869A}" type="presOf" srcId="{64E5BA04-B28E-4443-B2E9-3F4F40BFF264}" destId="{FB6D4F5D-CCDE-4494-A5F5-5508D4157F89}" srcOrd="0" destOrd="0" presId="urn:microsoft.com/office/officeart/2005/8/layout/orgChart1"/>
    <dgm:cxn modelId="{E031E72B-A580-46E6-9481-D5C76BA66E02}" srcId="{C1392387-2B6E-46CF-8C76-199B816C8F01}" destId="{7762D715-C0A0-47F7-B2AA-16E123DF54CC}" srcOrd="0" destOrd="0" parTransId="{2164678E-C5DC-40C6-B139-5599C42C5170}" sibTransId="{E10E5766-DE02-40C8-84BA-E2F9654F8D81}"/>
    <dgm:cxn modelId="{133F35FD-38D2-4EC0-BDD6-587C5C9822F6}" srcId="{7762D715-C0A0-47F7-B2AA-16E123DF54CC}" destId="{471605B1-1E02-4DA0-8B92-FB4F28521868}" srcOrd="0" destOrd="0" parTransId="{D4AB8314-3DFA-4393-B047-C583D9FFFC82}" sibTransId="{00424773-EC27-48E2-9BB6-3C00B1A606DA}"/>
    <dgm:cxn modelId="{0EF6793A-C23C-48E1-9169-DDAC21147E73}" type="presOf" srcId="{471605B1-1E02-4DA0-8B92-FB4F28521868}" destId="{AEABDD6A-554F-47F5-BD82-C8CF57765268}" srcOrd="0" destOrd="0" presId="urn:microsoft.com/office/officeart/2005/8/layout/orgChart1"/>
    <dgm:cxn modelId="{0118B3E8-F372-416D-8D50-F86A0AE77E86}" type="presOf" srcId="{D4AB8314-3DFA-4393-B047-C583D9FFFC82}" destId="{A13BC844-BE90-47F8-907D-4CA2D849AA0B}" srcOrd="0" destOrd="0" presId="urn:microsoft.com/office/officeart/2005/8/layout/orgChart1"/>
    <dgm:cxn modelId="{4DE8290D-62A0-461C-88BB-6C66A9CD4D35}" type="presOf" srcId="{70BA1477-E1C1-4489-A4F4-67B3ED40C7B3}" destId="{50771832-75D1-48E3-9AB7-74F1AFA730FC}" srcOrd="0" destOrd="0" presId="urn:microsoft.com/office/officeart/2005/8/layout/orgChart1"/>
    <dgm:cxn modelId="{0A411966-8848-43C8-8938-8303798F0E78}" type="presOf" srcId="{EDE96DAC-54F9-4A15-AB0B-81B621C98341}" destId="{62EC2C2B-C24A-425F-A2C1-E1791C05B208}" srcOrd="0" destOrd="0" presId="urn:microsoft.com/office/officeart/2005/8/layout/orgChart1"/>
    <dgm:cxn modelId="{2D5C5F6C-965B-4CA6-BAC8-82440F915750}" type="presOf" srcId="{C1392387-2B6E-46CF-8C76-199B816C8F01}" destId="{D373F2D5-1DD7-4B3B-9072-3D93A65301B5}" srcOrd="0" destOrd="0" presId="urn:microsoft.com/office/officeart/2005/8/layout/orgChart1"/>
    <dgm:cxn modelId="{82528C1A-488E-4FA9-9A3D-881FFC07E978}" type="presOf" srcId="{64E5BA04-B28E-4443-B2E9-3F4F40BFF264}" destId="{6B133C32-FE65-4733-AE98-EE40F9A38680}" srcOrd="1" destOrd="0" presId="urn:microsoft.com/office/officeart/2005/8/layout/orgChart1"/>
    <dgm:cxn modelId="{5081BB72-1F5C-4CBE-B173-2095477A8866}" type="presOf" srcId="{75E90CE8-9E4E-470C-9E16-6A972ED053EA}" destId="{26E29B09-3606-4320-97F9-2B381270492B}" srcOrd="0" destOrd="0" presId="urn:microsoft.com/office/officeart/2005/8/layout/orgChart1"/>
    <dgm:cxn modelId="{AAD2E9B9-BFE8-4E34-A1AA-A4B808E8F90E}" type="presOf" srcId="{7762D715-C0A0-47F7-B2AA-16E123DF54CC}" destId="{223F9429-07ED-446E-A43B-AE4E360B7777}" srcOrd="1" destOrd="0" presId="urn:microsoft.com/office/officeart/2005/8/layout/orgChart1"/>
    <dgm:cxn modelId="{33DAB24D-C761-4057-860E-7E04893B4D0D}" type="presOf" srcId="{7762D715-C0A0-47F7-B2AA-16E123DF54CC}" destId="{36B86865-2053-4632-9BC0-601D6DD16B66}" srcOrd="0" destOrd="0" presId="urn:microsoft.com/office/officeart/2005/8/layout/orgChart1"/>
    <dgm:cxn modelId="{36AAFB6A-3E98-4142-BD08-9B6521953E27}" srcId="{7762D715-C0A0-47F7-B2AA-16E123DF54CC}" destId="{EDE96DAC-54F9-4A15-AB0B-81B621C98341}" srcOrd="2" destOrd="0" parTransId="{75E90CE8-9E4E-470C-9E16-6A972ED053EA}" sibTransId="{0DAA7E84-D140-49B9-A26D-360C137D72AF}"/>
    <dgm:cxn modelId="{27912833-EE3E-42A5-A166-8FC2A4ACB12A}" type="presParOf" srcId="{D373F2D5-1DD7-4B3B-9072-3D93A65301B5}" destId="{11E5E1E9-52A4-41CE-A005-6801EC727D3F}" srcOrd="0" destOrd="0" presId="urn:microsoft.com/office/officeart/2005/8/layout/orgChart1"/>
    <dgm:cxn modelId="{2033A1FD-7224-45C0-B2DB-E2CDC2F9D0BE}" type="presParOf" srcId="{11E5E1E9-52A4-41CE-A005-6801EC727D3F}" destId="{DFD59E87-76D3-42DA-911C-C41F5ECF7AB8}" srcOrd="0" destOrd="0" presId="urn:microsoft.com/office/officeart/2005/8/layout/orgChart1"/>
    <dgm:cxn modelId="{531B6472-5856-429A-A05E-D8B8C29E53AF}" type="presParOf" srcId="{DFD59E87-76D3-42DA-911C-C41F5ECF7AB8}" destId="{36B86865-2053-4632-9BC0-601D6DD16B66}" srcOrd="0" destOrd="0" presId="urn:microsoft.com/office/officeart/2005/8/layout/orgChart1"/>
    <dgm:cxn modelId="{05A66097-CF54-4EE5-8F63-C3DC70A3347F}" type="presParOf" srcId="{DFD59E87-76D3-42DA-911C-C41F5ECF7AB8}" destId="{223F9429-07ED-446E-A43B-AE4E360B7777}" srcOrd="1" destOrd="0" presId="urn:microsoft.com/office/officeart/2005/8/layout/orgChart1"/>
    <dgm:cxn modelId="{FA689823-7FB4-4526-B7E3-D6E50B083618}" type="presParOf" srcId="{11E5E1E9-52A4-41CE-A005-6801EC727D3F}" destId="{8852A41F-6069-4E9C-9C74-D32DF9C0FB42}" srcOrd="1" destOrd="0" presId="urn:microsoft.com/office/officeart/2005/8/layout/orgChart1"/>
    <dgm:cxn modelId="{58625E58-DCA5-41A9-8FA7-6634CBCC5D66}" type="presParOf" srcId="{8852A41F-6069-4E9C-9C74-D32DF9C0FB42}" destId="{A13BC844-BE90-47F8-907D-4CA2D849AA0B}" srcOrd="0" destOrd="0" presId="urn:microsoft.com/office/officeart/2005/8/layout/orgChart1"/>
    <dgm:cxn modelId="{7740A997-3BEA-4E47-BAD0-0B0D349714F5}" type="presParOf" srcId="{8852A41F-6069-4E9C-9C74-D32DF9C0FB42}" destId="{17418901-3BE8-44F9-9EE6-5A00F160F137}" srcOrd="1" destOrd="0" presId="urn:microsoft.com/office/officeart/2005/8/layout/orgChart1"/>
    <dgm:cxn modelId="{E573CB50-EE55-4C77-9250-ABB6433E5FC2}" type="presParOf" srcId="{17418901-3BE8-44F9-9EE6-5A00F160F137}" destId="{3070DB90-C78F-4286-892F-994E5112EB4A}" srcOrd="0" destOrd="0" presId="urn:microsoft.com/office/officeart/2005/8/layout/orgChart1"/>
    <dgm:cxn modelId="{57572610-42B3-4DC1-B7EA-4E94753524A5}" type="presParOf" srcId="{3070DB90-C78F-4286-892F-994E5112EB4A}" destId="{AEABDD6A-554F-47F5-BD82-C8CF57765268}" srcOrd="0" destOrd="0" presId="urn:microsoft.com/office/officeart/2005/8/layout/orgChart1"/>
    <dgm:cxn modelId="{186F99B0-3608-41BD-AE70-C0935028F817}" type="presParOf" srcId="{3070DB90-C78F-4286-892F-994E5112EB4A}" destId="{2EE5980E-F417-4471-A594-903F06C11208}" srcOrd="1" destOrd="0" presId="urn:microsoft.com/office/officeart/2005/8/layout/orgChart1"/>
    <dgm:cxn modelId="{89AA0263-3890-45E6-A26C-D5B5A640D1B1}" type="presParOf" srcId="{17418901-3BE8-44F9-9EE6-5A00F160F137}" destId="{DFFE0327-A3B4-402B-8FC2-ACF2BE62C5D5}" srcOrd="1" destOrd="0" presId="urn:microsoft.com/office/officeart/2005/8/layout/orgChart1"/>
    <dgm:cxn modelId="{A5E58E3F-5080-4167-85D9-87D7ACAEE777}" type="presParOf" srcId="{17418901-3BE8-44F9-9EE6-5A00F160F137}" destId="{E3EC682E-33DC-419B-B67F-2945A291C9BE}" srcOrd="2" destOrd="0" presId="urn:microsoft.com/office/officeart/2005/8/layout/orgChart1"/>
    <dgm:cxn modelId="{42601918-564A-40BD-AE5F-2E62D4D0CC42}" type="presParOf" srcId="{8852A41F-6069-4E9C-9C74-D32DF9C0FB42}" destId="{50771832-75D1-48E3-9AB7-74F1AFA730FC}" srcOrd="2" destOrd="0" presId="urn:microsoft.com/office/officeart/2005/8/layout/orgChart1"/>
    <dgm:cxn modelId="{E2EC0BC2-739E-4C62-A52D-91C80985C334}" type="presParOf" srcId="{8852A41F-6069-4E9C-9C74-D32DF9C0FB42}" destId="{C23607B7-645A-4AAC-AD33-873615D2CE22}" srcOrd="3" destOrd="0" presId="urn:microsoft.com/office/officeart/2005/8/layout/orgChart1"/>
    <dgm:cxn modelId="{1FEED2FC-EF36-4059-87FA-38930489FE86}" type="presParOf" srcId="{C23607B7-645A-4AAC-AD33-873615D2CE22}" destId="{0051A3F8-CA5F-4605-A537-E7FDCF18491B}" srcOrd="0" destOrd="0" presId="urn:microsoft.com/office/officeart/2005/8/layout/orgChart1"/>
    <dgm:cxn modelId="{DF72CC42-E316-4103-9E8C-179C07860D6E}" type="presParOf" srcId="{0051A3F8-CA5F-4605-A537-E7FDCF18491B}" destId="{FB6D4F5D-CCDE-4494-A5F5-5508D4157F89}" srcOrd="0" destOrd="0" presId="urn:microsoft.com/office/officeart/2005/8/layout/orgChart1"/>
    <dgm:cxn modelId="{D4D96FB0-6A92-44B6-BBA0-4ADA6FB686BE}" type="presParOf" srcId="{0051A3F8-CA5F-4605-A537-E7FDCF18491B}" destId="{6B133C32-FE65-4733-AE98-EE40F9A38680}" srcOrd="1" destOrd="0" presId="urn:microsoft.com/office/officeart/2005/8/layout/orgChart1"/>
    <dgm:cxn modelId="{753D5493-BBCC-402F-956F-1F1AA4E04D1D}" type="presParOf" srcId="{C23607B7-645A-4AAC-AD33-873615D2CE22}" destId="{A3063EF8-1E56-4D68-95CE-63B7E85EAE3F}" srcOrd="1" destOrd="0" presId="urn:microsoft.com/office/officeart/2005/8/layout/orgChart1"/>
    <dgm:cxn modelId="{DCDC1EF7-90D1-43BF-AE96-BDCA005EBA1D}" type="presParOf" srcId="{C23607B7-645A-4AAC-AD33-873615D2CE22}" destId="{9A20464B-DB4A-44BE-A337-8B64025FCD5A}" srcOrd="2" destOrd="0" presId="urn:microsoft.com/office/officeart/2005/8/layout/orgChart1"/>
    <dgm:cxn modelId="{7CBD0B4F-DAD2-489E-951A-BEE8DA4B912E}" type="presParOf" srcId="{8852A41F-6069-4E9C-9C74-D32DF9C0FB42}" destId="{26E29B09-3606-4320-97F9-2B381270492B}" srcOrd="4" destOrd="0" presId="urn:microsoft.com/office/officeart/2005/8/layout/orgChart1"/>
    <dgm:cxn modelId="{4FB8DC42-ABDF-4DAA-BA5D-B738F175611B}" type="presParOf" srcId="{8852A41F-6069-4E9C-9C74-D32DF9C0FB42}" destId="{1295EEA1-54BF-4CF9-90F7-E08729DC7E0C}" srcOrd="5" destOrd="0" presId="urn:microsoft.com/office/officeart/2005/8/layout/orgChart1"/>
    <dgm:cxn modelId="{5791A8DD-FCDE-4ADB-80F0-6EF96CF39342}" type="presParOf" srcId="{1295EEA1-54BF-4CF9-90F7-E08729DC7E0C}" destId="{6DA7DDCD-758E-4926-9CEC-725340BE700A}" srcOrd="0" destOrd="0" presId="urn:microsoft.com/office/officeart/2005/8/layout/orgChart1"/>
    <dgm:cxn modelId="{70DC122B-1C37-4C1B-AFFB-8D4C8D428D42}" type="presParOf" srcId="{6DA7DDCD-758E-4926-9CEC-725340BE700A}" destId="{62EC2C2B-C24A-425F-A2C1-E1791C05B208}" srcOrd="0" destOrd="0" presId="urn:microsoft.com/office/officeart/2005/8/layout/orgChart1"/>
    <dgm:cxn modelId="{1B1E9E7B-FCD9-4099-BCB1-A233D36534E6}" type="presParOf" srcId="{6DA7DDCD-758E-4926-9CEC-725340BE700A}" destId="{8DF253FC-054D-475E-B39F-2D403CC95B63}" srcOrd="1" destOrd="0" presId="urn:microsoft.com/office/officeart/2005/8/layout/orgChart1"/>
    <dgm:cxn modelId="{D41A29D4-58B2-4D63-869E-DF734E0B42B8}" type="presParOf" srcId="{1295EEA1-54BF-4CF9-90F7-E08729DC7E0C}" destId="{53079736-6F67-4C5A-82EE-52364A7B5870}" srcOrd="1" destOrd="0" presId="urn:microsoft.com/office/officeart/2005/8/layout/orgChart1"/>
    <dgm:cxn modelId="{398E171A-FDBE-468E-82BD-882490EC008A}" type="presParOf" srcId="{1295EEA1-54BF-4CF9-90F7-E08729DC7E0C}" destId="{267D3E86-5467-4F31-B1BB-05EEB5874D9E}" srcOrd="2" destOrd="0" presId="urn:microsoft.com/office/officeart/2005/8/layout/orgChart1"/>
    <dgm:cxn modelId="{A84A992B-7F1D-4297-9077-DC9311F7097F}" type="presParOf" srcId="{11E5E1E9-52A4-41CE-A005-6801EC727D3F}" destId="{A64CDE4C-1D42-4103-827B-24CE46129BC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1392387-2B6E-46CF-8C76-199B816C8F01}" type="doc">
      <dgm:prSet loTypeId="urn:microsoft.com/office/officeart/2005/8/layout/orgChart1" loCatId="hierarchy" qsTypeId="urn:microsoft.com/office/officeart/2005/8/quickstyle/simple1" qsCatId="simple" csTypeId="urn:microsoft.com/office/officeart/2005/8/colors/accent1_2" csCatId="accent1" phldr="1"/>
      <dgm:spPr/>
    </dgm:pt>
    <dgm:pt modelId="{7762D715-C0A0-47F7-B2AA-16E123DF54CC}">
      <dgm:prSet/>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b="1" i="0" u="none" strike="noStrike" cap="none" normalizeH="0" baseline="0" dirty="0" smtClean="0">
              <a:ln>
                <a:noFill/>
              </a:ln>
              <a:solidFill>
                <a:srgbClr val="FFFF00"/>
              </a:solidFill>
              <a:effectLst/>
              <a:latin typeface="Arial" charset="0"/>
              <a:cs typeface="Arial" charset="0"/>
            </a:rPr>
            <a:t>موضوعات علم الاجتماع</a:t>
          </a:r>
          <a:endParaRPr kumimoji="0" lang="fr-FR" b="1" i="0" u="none" strike="noStrike" cap="none" normalizeH="0" baseline="0" dirty="0" smtClean="0">
            <a:ln>
              <a:noFill/>
            </a:ln>
            <a:solidFill>
              <a:srgbClr val="FFFF00"/>
            </a:solidFill>
            <a:effectLst/>
            <a:latin typeface="Arial" charset="0"/>
            <a:cs typeface="Arial" charset="0"/>
          </a:endParaRPr>
        </a:p>
      </dgm:t>
    </dgm:pt>
    <dgm:pt modelId="{2164678E-C5DC-40C6-B139-5599C42C5170}" type="parTrans" cxnId="{E031E72B-A580-46E6-9481-D5C76BA66E02}">
      <dgm:prSet/>
      <dgm:spPr/>
      <dgm:t>
        <a:bodyPr/>
        <a:lstStyle/>
        <a:p>
          <a:endParaRPr lang="fr-FR"/>
        </a:p>
      </dgm:t>
    </dgm:pt>
    <dgm:pt modelId="{E10E5766-DE02-40C8-84BA-E2F9654F8D81}" type="sibTrans" cxnId="{E031E72B-A580-46E6-9481-D5C76BA66E02}">
      <dgm:prSet/>
      <dgm:spPr/>
      <dgm:t>
        <a:bodyPr/>
        <a:lstStyle/>
        <a:p>
          <a:endParaRPr lang="fr-FR"/>
        </a:p>
      </dgm:t>
    </dgm:pt>
    <dgm:pt modelId="{471605B1-1E02-4DA0-8B92-FB4F28521868}">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charset="0"/>
              <a:cs typeface="Arial" charset="0"/>
            </a:rPr>
            <a:t>علم الاجتماع العام </a:t>
          </a:r>
          <a:endParaRPr kumimoji="0" lang="fr-FR" sz="2400" b="1" i="0" u="none" strike="noStrike" cap="none" normalizeH="0" baseline="0" dirty="0" smtClean="0">
            <a:ln>
              <a:noFill/>
            </a:ln>
            <a:solidFill>
              <a:schemeClr val="tx1"/>
            </a:solidFill>
            <a:effectLst/>
            <a:latin typeface="Arial" charset="0"/>
            <a:cs typeface="Arial" charset="0"/>
          </a:endParaRPr>
        </a:p>
      </dgm:t>
    </dgm:pt>
    <dgm:pt modelId="{D4AB8314-3DFA-4393-B047-C583D9FFFC82}" type="parTrans" cxnId="{133F35FD-38D2-4EC0-BDD6-587C5C9822F6}">
      <dgm:prSet/>
      <dgm:spPr/>
      <dgm:t>
        <a:bodyPr/>
        <a:lstStyle/>
        <a:p>
          <a:endParaRPr lang="fr-FR"/>
        </a:p>
      </dgm:t>
    </dgm:pt>
    <dgm:pt modelId="{00424773-EC27-48E2-9BB6-3C00B1A606DA}" type="sibTrans" cxnId="{133F35FD-38D2-4EC0-BDD6-587C5C9822F6}">
      <dgm:prSet/>
      <dgm:spPr/>
      <dgm:t>
        <a:bodyPr/>
        <a:lstStyle/>
        <a:p>
          <a:endParaRPr lang="fr-FR"/>
        </a:p>
      </dgm:t>
    </dgm:pt>
    <dgm:pt modelId="{64E5BA04-B28E-4443-B2E9-3F4F40BFF264}">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charset="0"/>
              <a:cs typeface="Arial" charset="0"/>
            </a:rPr>
            <a:t>الفيزيولوجية الاجتماعية</a:t>
          </a:r>
        </a:p>
      </dgm:t>
    </dgm:pt>
    <dgm:pt modelId="{70BA1477-E1C1-4489-A4F4-67B3ED40C7B3}" type="parTrans" cxnId="{998584D3-2E13-48E0-BD5C-6165A3FD5154}">
      <dgm:prSet/>
      <dgm:spPr/>
      <dgm:t>
        <a:bodyPr/>
        <a:lstStyle/>
        <a:p>
          <a:endParaRPr lang="fr-FR"/>
        </a:p>
      </dgm:t>
    </dgm:pt>
    <dgm:pt modelId="{7E65BA1D-3615-4B70-8E79-007A1FC34A4D}" type="sibTrans" cxnId="{998584D3-2E13-48E0-BD5C-6165A3FD5154}">
      <dgm:prSet/>
      <dgm:spPr/>
      <dgm:t>
        <a:bodyPr/>
        <a:lstStyle/>
        <a:p>
          <a:endParaRPr lang="fr-FR"/>
        </a:p>
      </dgm:t>
    </dgm:pt>
    <dgm:pt modelId="{EDE96DAC-54F9-4A15-AB0B-81B621C98341}">
      <dgm:prSet custT="1"/>
      <dgm:spPr/>
      <dgm: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cap="none" normalizeH="0" baseline="0" dirty="0" smtClean="0">
              <a:ln>
                <a:noFill/>
              </a:ln>
              <a:solidFill>
                <a:schemeClr val="tx1"/>
              </a:solidFill>
              <a:effectLst/>
              <a:latin typeface="Arial" charset="0"/>
              <a:cs typeface="Arial" charset="0"/>
            </a:rPr>
            <a:t>المورفولوجيا الاجتماعية</a:t>
          </a:r>
          <a:endParaRPr kumimoji="0" lang="fr-FR" sz="2400" b="1" i="0" u="none" strike="noStrike" cap="none" normalizeH="0" baseline="0" dirty="0" smtClean="0">
            <a:ln>
              <a:noFill/>
            </a:ln>
            <a:solidFill>
              <a:schemeClr val="tx1"/>
            </a:solidFill>
            <a:effectLst/>
            <a:latin typeface="Arial" charset="0"/>
            <a:cs typeface="Arial" charset="0"/>
          </a:endParaRPr>
        </a:p>
      </dgm:t>
    </dgm:pt>
    <dgm:pt modelId="{75E90CE8-9E4E-470C-9E16-6A972ED053EA}" type="parTrans" cxnId="{36AAFB6A-3E98-4142-BD08-9B6521953E27}">
      <dgm:prSet/>
      <dgm:spPr/>
      <dgm:t>
        <a:bodyPr/>
        <a:lstStyle/>
        <a:p>
          <a:endParaRPr lang="fr-FR"/>
        </a:p>
      </dgm:t>
    </dgm:pt>
    <dgm:pt modelId="{0DAA7E84-D140-49B9-A26D-360C137D72AF}" type="sibTrans" cxnId="{36AAFB6A-3E98-4142-BD08-9B6521953E27}">
      <dgm:prSet/>
      <dgm:spPr/>
      <dgm:t>
        <a:bodyPr/>
        <a:lstStyle/>
        <a:p>
          <a:endParaRPr lang="fr-FR"/>
        </a:p>
      </dgm:t>
    </dgm:pt>
    <dgm:pt modelId="{D373F2D5-1DD7-4B3B-9072-3D93A65301B5}" type="pres">
      <dgm:prSet presAssocID="{C1392387-2B6E-46CF-8C76-199B816C8F01}" presName="hierChild1" presStyleCnt="0">
        <dgm:presLayoutVars>
          <dgm:orgChart val="1"/>
          <dgm:chPref val="1"/>
          <dgm:dir/>
          <dgm:animOne val="branch"/>
          <dgm:animLvl val="lvl"/>
          <dgm:resizeHandles/>
        </dgm:presLayoutVars>
      </dgm:prSet>
      <dgm:spPr/>
    </dgm:pt>
    <dgm:pt modelId="{11E5E1E9-52A4-41CE-A005-6801EC727D3F}" type="pres">
      <dgm:prSet presAssocID="{7762D715-C0A0-47F7-B2AA-16E123DF54CC}" presName="hierRoot1" presStyleCnt="0">
        <dgm:presLayoutVars>
          <dgm:hierBranch/>
        </dgm:presLayoutVars>
      </dgm:prSet>
      <dgm:spPr/>
    </dgm:pt>
    <dgm:pt modelId="{DFD59E87-76D3-42DA-911C-C41F5ECF7AB8}" type="pres">
      <dgm:prSet presAssocID="{7762D715-C0A0-47F7-B2AA-16E123DF54CC}" presName="rootComposite1" presStyleCnt="0"/>
      <dgm:spPr/>
    </dgm:pt>
    <dgm:pt modelId="{36B86865-2053-4632-9BC0-601D6DD16B66}" type="pres">
      <dgm:prSet presAssocID="{7762D715-C0A0-47F7-B2AA-16E123DF54CC}" presName="rootText1" presStyleLbl="node0" presStyleIdx="0" presStyleCnt="1" custScaleX="126249" custScaleY="27436" custLinFactY="-44409" custLinFactNeighborX="1146" custLinFactNeighborY="-100000">
        <dgm:presLayoutVars>
          <dgm:chPref val="3"/>
        </dgm:presLayoutVars>
      </dgm:prSet>
      <dgm:spPr/>
      <dgm:t>
        <a:bodyPr/>
        <a:lstStyle/>
        <a:p>
          <a:endParaRPr lang="fr-FR"/>
        </a:p>
      </dgm:t>
    </dgm:pt>
    <dgm:pt modelId="{223F9429-07ED-446E-A43B-AE4E360B7777}" type="pres">
      <dgm:prSet presAssocID="{7762D715-C0A0-47F7-B2AA-16E123DF54CC}" presName="rootConnector1" presStyleLbl="node1" presStyleIdx="0" presStyleCnt="0"/>
      <dgm:spPr/>
      <dgm:t>
        <a:bodyPr/>
        <a:lstStyle/>
        <a:p>
          <a:endParaRPr lang="fr-FR"/>
        </a:p>
      </dgm:t>
    </dgm:pt>
    <dgm:pt modelId="{8852A41F-6069-4E9C-9C74-D32DF9C0FB42}" type="pres">
      <dgm:prSet presAssocID="{7762D715-C0A0-47F7-B2AA-16E123DF54CC}" presName="hierChild2" presStyleCnt="0"/>
      <dgm:spPr/>
    </dgm:pt>
    <dgm:pt modelId="{A13BC844-BE90-47F8-907D-4CA2D849AA0B}" type="pres">
      <dgm:prSet presAssocID="{D4AB8314-3DFA-4393-B047-C583D9FFFC82}" presName="Name35" presStyleLbl="parChTrans1D2" presStyleIdx="0" presStyleCnt="3"/>
      <dgm:spPr/>
      <dgm:t>
        <a:bodyPr/>
        <a:lstStyle/>
        <a:p>
          <a:endParaRPr lang="fr-FR"/>
        </a:p>
      </dgm:t>
    </dgm:pt>
    <dgm:pt modelId="{17418901-3BE8-44F9-9EE6-5A00F160F137}" type="pres">
      <dgm:prSet presAssocID="{471605B1-1E02-4DA0-8B92-FB4F28521868}" presName="hierRoot2" presStyleCnt="0">
        <dgm:presLayoutVars>
          <dgm:hierBranch val="l"/>
        </dgm:presLayoutVars>
      </dgm:prSet>
      <dgm:spPr/>
    </dgm:pt>
    <dgm:pt modelId="{3070DB90-C78F-4286-892F-994E5112EB4A}" type="pres">
      <dgm:prSet presAssocID="{471605B1-1E02-4DA0-8B92-FB4F28521868}" presName="rootComposite" presStyleCnt="0"/>
      <dgm:spPr/>
    </dgm:pt>
    <dgm:pt modelId="{AEABDD6A-554F-47F5-BD82-C8CF57765268}" type="pres">
      <dgm:prSet presAssocID="{471605B1-1E02-4DA0-8B92-FB4F28521868}" presName="rootText" presStyleLbl="node2" presStyleIdx="0" presStyleCnt="3" custLinFactY="-60717" custLinFactNeighborX="4014" custLinFactNeighborY="-100000">
        <dgm:presLayoutVars>
          <dgm:chPref val="3"/>
        </dgm:presLayoutVars>
      </dgm:prSet>
      <dgm:spPr/>
      <dgm:t>
        <a:bodyPr/>
        <a:lstStyle/>
        <a:p>
          <a:endParaRPr lang="fr-FR"/>
        </a:p>
      </dgm:t>
    </dgm:pt>
    <dgm:pt modelId="{2EE5980E-F417-4471-A594-903F06C11208}" type="pres">
      <dgm:prSet presAssocID="{471605B1-1E02-4DA0-8B92-FB4F28521868}" presName="rootConnector" presStyleLbl="node2" presStyleIdx="0" presStyleCnt="3"/>
      <dgm:spPr/>
      <dgm:t>
        <a:bodyPr/>
        <a:lstStyle/>
        <a:p>
          <a:endParaRPr lang="fr-FR"/>
        </a:p>
      </dgm:t>
    </dgm:pt>
    <dgm:pt modelId="{DFFE0327-A3B4-402B-8FC2-ACF2BE62C5D5}" type="pres">
      <dgm:prSet presAssocID="{471605B1-1E02-4DA0-8B92-FB4F28521868}" presName="hierChild4" presStyleCnt="0"/>
      <dgm:spPr/>
    </dgm:pt>
    <dgm:pt modelId="{E3EC682E-33DC-419B-B67F-2945A291C9BE}" type="pres">
      <dgm:prSet presAssocID="{471605B1-1E02-4DA0-8B92-FB4F28521868}" presName="hierChild5" presStyleCnt="0"/>
      <dgm:spPr/>
    </dgm:pt>
    <dgm:pt modelId="{50771832-75D1-48E3-9AB7-74F1AFA730FC}" type="pres">
      <dgm:prSet presAssocID="{70BA1477-E1C1-4489-A4F4-67B3ED40C7B3}" presName="Name35" presStyleLbl="parChTrans1D2" presStyleIdx="1" presStyleCnt="3"/>
      <dgm:spPr/>
      <dgm:t>
        <a:bodyPr/>
        <a:lstStyle/>
        <a:p>
          <a:endParaRPr lang="fr-FR"/>
        </a:p>
      </dgm:t>
    </dgm:pt>
    <dgm:pt modelId="{C23607B7-645A-4AAC-AD33-873615D2CE22}" type="pres">
      <dgm:prSet presAssocID="{64E5BA04-B28E-4443-B2E9-3F4F40BFF264}" presName="hierRoot2" presStyleCnt="0">
        <dgm:presLayoutVars>
          <dgm:hierBranch/>
        </dgm:presLayoutVars>
      </dgm:prSet>
      <dgm:spPr/>
    </dgm:pt>
    <dgm:pt modelId="{0051A3F8-CA5F-4605-A537-E7FDCF18491B}" type="pres">
      <dgm:prSet presAssocID="{64E5BA04-B28E-4443-B2E9-3F4F40BFF264}" presName="rootComposite" presStyleCnt="0"/>
      <dgm:spPr/>
    </dgm:pt>
    <dgm:pt modelId="{FB6D4F5D-CCDE-4494-A5F5-5508D4157F89}" type="pres">
      <dgm:prSet presAssocID="{64E5BA04-B28E-4443-B2E9-3F4F40BFF264}" presName="rootText" presStyleLbl="node2" presStyleIdx="1" presStyleCnt="3" custAng="0" custFlipVert="0" custScaleX="107544" custScaleY="73121" custLinFactY="-66031" custLinFactNeighborX="-1437" custLinFactNeighborY="-100000">
        <dgm:presLayoutVars>
          <dgm:chPref val="3"/>
        </dgm:presLayoutVars>
      </dgm:prSet>
      <dgm:spPr/>
      <dgm:t>
        <a:bodyPr/>
        <a:lstStyle/>
        <a:p>
          <a:endParaRPr lang="fr-FR"/>
        </a:p>
      </dgm:t>
    </dgm:pt>
    <dgm:pt modelId="{6B133C32-FE65-4733-AE98-EE40F9A38680}" type="pres">
      <dgm:prSet presAssocID="{64E5BA04-B28E-4443-B2E9-3F4F40BFF264}" presName="rootConnector" presStyleLbl="node2" presStyleIdx="1" presStyleCnt="3"/>
      <dgm:spPr/>
      <dgm:t>
        <a:bodyPr/>
        <a:lstStyle/>
        <a:p>
          <a:endParaRPr lang="fr-FR"/>
        </a:p>
      </dgm:t>
    </dgm:pt>
    <dgm:pt modelId="{A3063EF8-1E56-4D68-95CE-63B7E85EAE3F}" type="pres">
      <dgm:prSet presAssocID="{64E5BA04-B28E-4443-B2E9-3F4F40BFF264}" presName="hierChild4" presStyleCnt="0"/>
      <dgm:spPr/>
    </dgm:pt>
    <dgm:pt modelId="{9A20464B-DB4A-44BE-A337-8B64025FCD5A}" type="pres">
      <dgm:prSet presAssocID="{64E5BA04-B28E-4443-B2E9-3F4F40BFF264}" presName="hierChild5" presStyleCnt="0"/>
      <dgm:spPr/>
    </dgm:pt>
    <dgm:pt modelId="{26E29B09-3606-4320-97F9-2B381270492B}" type="pres">
      <dgm:prSet presAssocID="{75E90CE8-9E4E-470C-9E16-6A972ED053EA}" presName="Name35" presStyleLbl="parChTrans1D2" presStyleIdx="2" presStyleCnt="3"/>
      <dgm:spPr/>
      <dgm:t>
        <a:bodyPr/>
        <a:lstStyle/>
        <a:p>
          <a:endParaRPr lang="fr-FR"/>
        </a:p>
      </dgm:t>
    </dgm:pt>
    <dgm:pt modelId="{1295EEA1-54BF-4CF9-90F7-E08729DC7E0C}" type="pres">
      <dgm:prSet presAssocID="{EDE96DAC-54F9-4A15-AB0B-81B621C98341}" presName="hierRoot2" presStyleCnt="0">
        <dgm:presLayoutVars>
          <dgm:hierBranch/>
        </dgm:presLayoutVars>
      </dgm:prSet>
      <dgm:spPr/>
    </dgm:pt>
    <dgm:pt modelId="{6DA7DDCD-758E-4926-9CEC-725340BE700A}" type="pres">
      <dgm:prSet presAssocID="{EDE96DAC-54F9-4A15-AB0B-81B621C98341}" presName="rootComposite" presStyleCnt="0"/>
      <dgm:spPr/>
    </dgm:pt>
    <dgm:pt modelId="{62EC2C2B-C24A-425F-A2C1-E1791C05B208}" type="pres">
      <dgm:prSet presAssocID="{EDE96DAC-54F9-4A15-AB0B-81B621C98341}" presName="rootText" presStyleLbl="node2" presStyleIdx="2" presStyleCnt="3" custLinFactY="-76209" custLinFactNeighborX="-9089" custLinFactNeighborY="-100000">
        <dgm:presLayoutVars>
          <dgm:chPref val="3"/>
        </dgm:presLayoutVars>
      </dgm:prSet>
      <dgm:spPr/>
      <dgm:t>
        <a:bodyPr/>
        <a:lstStyle/>
        <a:p>
          <a:endParaRPr lang="fr-FR"/>
        </a:p>
      </dgm:t>
    </dgm:pt>
    <dgm:pt modelId="{8DF253FC-054D-475E-B39F-2D403CC95B63}" type="pres">
      <dgm:prSet presAssocID="{EDE96DAC-54F9-4A15-AB0B-81B621C98341}" presName="rootConnector" presStyleLbl="node2" presStyleIdx="2" presStyleCnt="3"/>
      <dgm:spPr/>
      <dgm:t>
        <a:bodyPr/>
        <a:lstStyle/>
        <a:p>
          <a:endParaRPr lang="fr-FR"/>
        </a:p>
      </dgm:t>
    </dgm:pt>
    <dgm:pt modelId="{53079736-6F67-4C5A-82EE-52364A7B5870}" type="pres">
      <dgm:prSet presAssocID="{EDE96DAC-54F9-4A15-AB0B-81B621C98341}" presName="hierChild4" presStyleCnt="0"/>
      <dgm:spPr/>
    </dgm:pt>
    <dgm:pt modelId="{267D3E86-5467-4F31-B1BB-05EEB5874D9E}" type="pres">
      <dgm:prSet presAssocID="{EDE96DAC-54F9-4A15-AB0B-81B621C98341}" presName="hierChild5" presStyleCnt="0"/>
      <dgm:spPr/>
    </dgm:pt>
    <dgm:pt modelId="{A64CDE4C-1D42-4103-827B-24CE46129BCC}" type="pres">
      <dgm:prSet presAssocID="{7762D715-C0A0-47F7-B2AA-16E123DF54CC}" presName="hierChild3" presStyleCnt="0"/>
      <dgm:spPr/>
    </dgm:pt>
  </dgm:ptLst>
  <dgm:cxnLst>
    <dgm:cxn modelId="{2306D08E-9512-4070-B504-CED23E0BCC78}" type="presOf" srcId="{471605B1-1E02-4DA0-8B92-FB4F28521868}" destId="{2EE5980E-F417-4471-A594-903F06C11208}" srcOrd="1" destOrd="0" presId="urn:microsoft.com/office/officeart/2005/8/layout/orgChart1"/>
    <dgm:cxn modelId="{998584D3-2E13-48E0-BD5C-6165A3FD5154}" srcId="{7762D715-C0A0-47F7-B2AA-16E123DF54CC}" destId="{64E5BA04-B28E-4443-B2E9-3F4F40BFF264}" srcOrd="1" destOrd="0" parTransId="{70BA1477-E1C1-4489-A4F4-67B3ED40C7B3}" sibTransId="{7E65BA1D-3615-4B70-8E79-007A1FC34A4D}"/>
    <dgm:cxn modelId="{7D98F71B-5145-4EA0-80D6-053E112A0203}" type="presOf" srcId="{EDE96DAC-54F9-4A15-AB0B-81B621C98341}" destId="{8DF253FC-054D-475E-B39F-2D403CC95B63}" srcOrd="1" destOrd="0" presId="urn:microsoft.com/office/officeart/2005/8/layout/orgChart1"/>
    <dgm:cxn modelId="{4B6A1B33-BF54-451E-87CD-015AFCB7869A}" type="presOf" srcId="{64E5BA04-B28E-4443-B2E9-3F4F40BFF264}" destId="{FB6D4F5D-CCDE-4494-A5F5-5508D4157F89}" srcOrd="0" destOrd="0" presId="urn:microsoft.com/office/officeart/2005/8/layout/orgChart1"/>
    <dgm:cxn modelId="{E031E72B-A580-46E6-9481-D5C76BA66E02}" srcId="{C1392387-2B6E-46CF-8C76-199B816C8F01}" destId="{7762D715-C0A0-47F7-B2AA-16E123DF54CC}" srcOrd="0" destOrd="0" parTransId="{2164678E-C5DC-40C6-B139-5599C42C5170}" sibTransId="{E10E5766-DE02-40C8-84BA-E2F9654F8D81}"/>
    <dgm:cxn modelId="{133F35FD-38D2-4EC0-BDD6-587C5C9822F6}" srcId="{7762D715-C0A0-47F7-B2AA-16E123DF54CC}" destId="{471605B1-1E02-4DA0-8B92-FB4F28521868}" srcOrd="0" destOrd="0" parTransId="{D4AB8314-3DFA-4393-B047-C583D9FFFC82}" sibTransId="{00424773-EC27-48E2-9BB6-3C00B1A606DA}"/>
    <dgm:cxn modelId="{0EF6793A-C23C-48E1-9169-DDAC21147E73}" type="presOf" srcId="{471605B1-1E02-4DA0-8B92-FB4F28521868}" destId="{AEABDD6A-554F-47F5-BD82-C8CF57765268}" srcOrd="0" destOrd="0" presId="urn:microsoft.com/office/officeart/2005/8/layout/orgChart1"/>
    <dgm:cxn modelId="{0118B3E8-F372-416D-8D50-F86A0AE77E86}" type="presOf" srcId="{D4AB8314-3DFA-4393-B047-C583D9FFFC82}" destId="{A13BC844-BE90-47F8-907D-4CA2D849AA0B}" srcOrd="0" destOrd="0" presId="urn:microsoft.com/office/officeart/2005/8/layout/orgChart1"/>
    <dgm:cxn modelId="{4DE8290D-62A0-461C-88BB-6C66A9CD4D35}" type="presOf" srcId="{70BA1477-E1C1-4489-A4F4-67B3ED40C7B3}" destId="{50771832-75D1-48E3-9AB7-74F1AFA730FC}" srcOrd="0" destOrd="0" presId="urn:microsoft.com/office/officeart/2005/8/layout/orgChart1"/>
    <dgm:cxn modelId="{0A411966-8848-43C8-8938-8303798F0E78}" type="presOf" srcId="{EDE96DAC-54F9-4A15-AB0B-81B621C98341}" destId="{62EC2C2B-C24A-425F-A2C1-E1791C05B208}" srcOrd="0" destOrd="0" presId="urn:microsoft.com/office/officeart/2005/8/layout/orgChart1"/>
    <dgm:cxn modelId="{2D5C5F6C-965B-4CA6-BAC8-82440F915750}" type="presOf" srcId="{C1392387-2B6E-46CF-8C76-199B816C8F01}" destId="{D373F2D5-1DD7-4B3B-9072-3D93A65301B5}" srcOrd="0" destOrd="0" presId="urn:microsoft.com/office/officeart/2005/8/layout/orgChart1"/>
    <dgm:cxn modelId="{82528C1A-488E-4FA9-9A3D-881FFC07E978}" type="presOf" srcId="{64E5BA04-B28E-4443-B2E9-3F4F40BFF264}" destId="{6B133C32-FE65-4733-AE98-EE40F9A38680}" srcOrd="1" destOrd="0" presId="urn:microsoft.com/office/officeart/2005/8/layout/orgChart1"/>
    <dgm:cxn modelId="{5081BB72-1F5C-4CBE-B173-2095477A8866}" type="presOf" srcId="{75E90CE8-9E4E-470C-9E16-6A972ED053EA}" destId="{26E29B09-3606-4320-97F9-2B381270492B}" srcOrd="0" destOrd="0" presId="urn:microsoft.com/office/officeart/2005/8/layout/orgChart1"/>
    <dgm:cxn modelId="{AAD2E9B9-BFE8-4E34-A1AA-A4B808E8F90E}" type="presOf" srcId="{7762D715-C0A0-47F7-B2AA-16E123DF54CC}" destId="{223F9429-07ED-446E-A43B-AE4E360B7777}" srcOrd="1" destOrd="0" presId="urn:microsoft.com/office/officeart/2005/8/layout/orgChart1"/>
    <dgm:cxn modelId="{33DAB24D-C761-4057-860E-7E04893B4D0D}" type="presOf" srcId="{7762D715-C0A0-47F7-B2AA-16E123DF54CC}" destId="{36B86865-2053-4632-9BC0-601D6DD16B66}" srcOrd="0" destOrd="0" presId="urn:microsoft.com/office/officeart/2005/8/layout/orgChart1"/>
    <dgm:cxn modelId="{36AAFB6A-3E98-4142-BD08-9B6521953E27}" srcId="{7762D715-C0A0-47F7-B2AA-16E123DF54CC}" destId="{EDE96DAC-54F9-4A15-AB0B-81B621C98341}" srcOrd="2" destOrd="0" parTransId="{75E90CE8-9E4E-470C-9E16-6A972ED053EA}" sibTransId="{0DAA7E84-D140-49B9-A26D-360C137D72AF}"/>
    <dgm:cxn modelId="{27912833-EE3E-42A5-A166-8FC2A4ACB12A}" type="presParOf" srcId="{D373F2D5-1DD7-4B3B-9072-3D93A65301B5}" destId="{11E5E1E9-52A4-41CE-A005-6801EC727D3F}" srcOrd="0" destOrd="0" presId="urn:microsoft.com/office/officeart/2005/8/layout/orgChart1"/>
    <dgm:cxn modelId="{2033A1FD-7224-45C0-B2DB-E2CDC2F9D0BE}" type="presParOf" srcId="{11E5E1E9-52A4-41CE-A005-6801EC727D3F}" destId="{DFD59E87-76D3-42DA-911C-C41F5ECF7AB8}" srcOrd="0" destOrd="0" presId="urn:microsoft.com/office/officeart/2005/8/layout/orgChart1"/>
    <dgm:cxn modelId="{531B6472-5856-429A-A05E-D8B8C29E53AF}" type="presParOf" srcId="{DFD59E87-76D3-42DA-911C-C41F5ECF7AB8}" destId="{36B86865-2053-4632-9BC0-601D6DD16B66}" srcOrd="0" destOrd="0" presId="urn:microsoft.com/office/officeart/2005/8/layout/orgChart1"/>
    <dgm:cxn modelId="{05A66097-CF54-4EE5-8F63-C3DC70A3347F}" type="presParOf" srcId="{DFD59E87-76D3-42DA-911C-C41F5ECF7AB8}" destId="{223F9429-07ED-446E-A43B-AE4E360B7777}" srcOrd="1" destOrd="0" presId="urn:microsoft.com/office/officeart/2005/8/layout/orgChart1"/>
    <dgm:cxn modelId="{FA689823-7FB4-4526-B7E3-D6E50B083618}" type="presParOf" srcId="{11E5E1E9-52A4-41CE-A005-6801EC727D3F}" destId="{8852A41F-6069-4E9C-9C74-D32DF9C0FB42}" srcOrd="1" destOrd="0" presId="urn:microsoft.com/office/officeart/2005/8/layout/orgChart1"/>
    <dgm:cxn modelId="{58625E58-DCA5-41A9-8FA7-6634CBCC5D66}" type="presParOf" srcId="{8852A41F-6069-4E9C-9C74-D32DF9C0FB42}" destId="{A13BC844-BE90-47F8-907D-4CA2D849AA0B}" srcOrd="0" destOrd="0" presId="urn:microsoft.com/office/officeart/2005/8/layout/orgChart1"/>
    <dgm:cxn modelId="{7740A997-3BEA-4E47-BAD0-0B0D349714F5}" type="presParOf" srcId="{8852A41F-6069-4E9C-9C74-D32DF9C0FB42}" destId="{17418901-3BE8-44F9-9EE6-5A00F160F137}" srcOrd="1" destOrd="0" presId="urn:microsoft.com/office/officeart/2005/8/layout/orgChart1"/>
    <dgm:cxn modelId="{E573CB50-EE55-4C77-9250-ABB6433E5FC2}" type="presParOf" srcId="{17418901-3BE8-44F9-9EE6-5A00F160F137}" destId="{3070DB90-C78F-4286-892F-994E5112EB4A}" srcOrd="0" destOrd="0" presId="urn:microsoft.com/office/officeart/2005/8/layout/orgChart1"/>
    <dgm:cxn modelId="{57572610-42B3-4DC1-B7EA-4E94753524A5}" type="presParOf" srcId="{3070DB90-C78F-4286-892F-994E5112EB4A}" destId="{AEABDD6A-554F-47F5-BD82-C8CF57765268}" srcOrd="0" destOrd="0" presId="urn:microsoft.com/office/officeart/2005/8/layout/orgChart1"/>
    <dgm:cxn modelId="{186F99B0-3608-41BD-AE70-C0935028F817}" type="presParOf" srcId="{3070DB90-C78F-4286-892F-994E5112EB4A}" destId="{2EE5980E-F417-4471-A594-903F06C11208}" srcOrd="1" destOrd="0" presId="urn:microsoft.com/office/officeart/2005/8/layout/orgChart1"/>
    <dgm:cxn modelId="{89AA0263-3890-45E6-A26C-D5B5A640D1B1}" type="presParOf" srcId="{17418901-3BE8-44F9-9EE6-5A00F160F137}" destId="{DFFE0327-A3B4-402B-8FC2-ACF2BE62C5D5}" srcOrd="1" destOrd="0" presId="urn:microsoft.com/office/officeart/2005/8/layout/orgChart1"/>
    <dgm:cxn modelId="{A5E58E3F-5080-4167-85D9-87D7ACAEE777}" type="presParOf" srcId="{17418901-3BE8-44F9-9EE6-5A00F160F137}" destId="{E3EC682E-33DC-419B-B67F-2945A291C9BE}" srcOrd="2" destOrd="0" presId="urn:microsoft.com/office/officeart/2005/8/layout/orgChart1"/>
    <dgm:cxn modelId="{42601918-564A-40BD-AE5F-2E62D4D0CC42}" type="presParOf" srcId="{8852A41F-6069-4E9C-9C74-D32DF9C0FB42}" destId="{50771832-75D1-48E3-9AB7-74F1AFA730FC}" srcOrd="2" destOrd="0" presId="urn:microsoft.com/office/officeart/2005/8/layout/orgChart1"/>
    <dgm:cxn modelId="{E2EC0BC2-739E-4C62-A52D-91C80985C334}" type="presParOf" srcId="{8852A41F-6069-4E9C-9C74-D32DF9C0FB42}" destId="{C23607B7-645A-4AAC-AD33-873615D2CE22}" srcOrd="3" destOrd="0" presId="urn:microsoft.com/office/officeart/2005/8/layout/orgChart1"/>
    <dgm:cxn modelId="{1FEED2FC-EF36-4059-87FA-38930489FE86}" type="presParOf" srcId="{C23607B7-645A-4AAC-AD33-873615D2CE22}" destId="{0051A3F8-CA5F-4605-A537-E7FDCF18491B}" srcOrd="0" destOrd="0" presId="urn:microsoft.com/office/officeart/2005/8/layout/orgChart1"/>
    <dgm:cxn modelId="{DF72CC42-E316-4103-9E8C-179C07860D6E}" type="presParOf" srcId="{0051A3F8-CA5F-4605-A537-E7FDCF18491B}" destId="{FB6D4F5D-CCDE-4494-A5F5-5508D4157F89}" srcOrd="0" destOrd="0" presId="urn:microsoft.com/office/officeart/2005/8/layout/orgChart1"/>
    <dgm:cxn modelId="{D4D96FB0-6A92-44B6-BBA0-4ADA6FB686BE}" type="presParOf" srcId="{0051A3F8-CA5F-4605-A537-E7FDCF18491B}" destId="{6B133C32-FE65-4733-AE98-EE40F9A38680}" srcOrd="1" destOrd="0" presId="urn:microsoft.com/office/officeart/2005/8/layout/orgChart1"/>
    <dgm:cxn modelId="{753D5493-BBCC-402F-956F-1F1AA4E04D1D}" type="presParOf" srcId="{C23607B7-645A-4AAC-AD33-873615D2CE22}" destId="{A3063EF8-1E56-4D68-95CE-63B7E85EAE3F}" srcOrd="1" destOrd="0" presId="urn:microsoft.com/office/officeart/2005/8/layout/orgChart1"/>
    <dgm:cxn modelId="{DCDC1EF7-90D1-43BF-AE96-BDCA005EBA1D}" type="presParOf" srcId="{C23607B7-645A-4AAC-AD33-873615D2CE22}" destId="{9A20464B-DB4A-44BE-A337-8B64025FCD5A}" srcOrd="2" destOrd="0" presId="urn:microsoft.com/office/officeart/2005/8/layout/orgChart1"/>
    <dgm:cxn modelId="{7CBD0B4F-DAD2-489E-951A-BEE8DA4B912E}" type="presParOf" srcId="{8852A41F-6069-4E9C-9C74-D32DF9C0FB42}" destId="{26E29B09-3606-4320-97F9-2B381270492B}" srcOrd="4" destOrd="0" presId="urn:microsoft.com/office/officeart/2005/8/layout/orgChart1"/>
    <dgm:cxn modelId="{4FB8DC42-ABDF-4DAA-BA5D-B738F175611B}" type="presParOf" srcId="{8852A41F-6069-4E9C-9C74-D32DF9C0FB42}" destId="{1295EEA1-54BF-4CF9-90F7-E08729DC7E0C}" srcOrd="5" destOrd="0" presId="urn:microsoft.com/office/officeart/2005/8/layout/orgChart1"/>
    <dgm:cxn modelId="{5791A8DD-FCDE-4ADB-80F0-6EF96CF39342}" type="presParOf" srcId="{1295EEA1-54BF-4CF9-90F7-E08729DC7E0C}" destId="{6DA7DDCD-758E-4926-9CEC-725340BE700A}" srcOrd="0" destOrd="0" presId="urn:microsoft.com/office/officeart/2005/8/layout/orgChart1"/>
    <dgm:cxn modelId="{70DC122B-1C37-4C1B-AFFB-8D4C8D428D42}" type="presParOf" srcId="{6DA7DDCD-758E-4926-9CEC-725340BE700A}" destId="{62EC2C2B-C24A-425F-A2C1-E1791C05B208}" srcOrd="0" destOrd="0" presId="urn:microsoft.com/office/officeart/2005/8/layout/orgChart1"/>
    <dgm:cxn modelId="{1B1E9E7B-FCD9-4099-BCB1-A233D36534E6}" type="presParOf" srcId="{6DA7DDCD-758E-4926-9CEC-725340BE700A}" destId="{8DF253FC-054D-475E-B39F-2D403CC95B63}" srcOrd="1" destOrd="0" presId="urn:microsoft.com/office/officeart/2005/8/layout/orgChart1"/>
    <dgm:cxn modelId="{D41A29D4-58B2-4D63-869E-DF734E0B42B8}" type="presParOf" srcId="{1295EEA1-54BF-4CF9-90F7-E08729DC7E0C}" destId="{53079736-6F67-4C5A-82EE-52364A7B5870}" srcOrd="1" destOrd="0" presId="urn:microsoft.com/office/officeart/2005/8/layout/orgChart1"/>
    <dgm:cxn modelId="{398E171A-FDBE-468E-82BD-882490EC008A}" type="presParOf" srcId="{1295EEA1-54BF-4CF9-90F7-E08729DC7E0C}" destId="{267D3E86-5467-4F31-B1BB-05EEB5874D9E}" srcOrd="2" destOrd="0" presId="urn:microsoft.com/office/officeart/2005/8/layout/orgChart1"/>
    <dgm:cxn modelId="{A84A992B-7F1D-4297-9077-DC9311F7097F}" type="presParOf" srcId="{11E5E1E9-52A4-41CE-A005-6801EC727D3F}" destId="{A64CDE4C-1D42-4103-827B-24CE46129BCC}"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9B09-3606-4320-97F9-2B381270492B}">
      <dsp:nvSpPr>
        <dsp:cNvPr id="0" name=""/>
        <dsp:cNvSpPr/>
      </dsp:nvSpPr>
      <dsp:spPr>
        <a:xfrm>
          <a:off x="4629766" y="1200742"/>
          <a:ext cx="3357584" cy="299437"/>
        </a:xfrm>
        <a:custGeom>
          <a:avLst/>
          <a:gdLst/>
          <a:ahLst/>
          <a:cxnLst/>
          <a:rect l="0" t="0" r="0" b="0"/>
          <a:pathLst>
            <a:path>
              <a:moveTo>
                <a:pt x="0" y="0"/>
              </a:moveTo>
              <a:lnTo>
                <a:pt x="0" y="92282"/>
              </a:lnTo>
              <a:lnTo>
                <a:pt x="3357584" y="92282"/>
              </a:lnTo>
              <a:lnTo>
                <a:pt x="3357584"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771832-75D1-48E3-9AB7-74F1AFA730FC}">
      <dsp:nvSpPr>
        <dsp:cNvPr id="0" name=""/>
        <dsp:cNvSpPr/>
      </dsp:nvSpPr>
      <dsp:spPr>
        <a:xfrm>
          <a:off x="4629766" y="1200742"/>
          <a:ext cx="1143001" cy="299437"/>
        </a:xfrm>
        <a:custGeom>
          <a:avLst/>
          <a:gdLst/>
          <a:ahLst/>
          <a:cxnLst/>
          <a:rect l="0" t="0" r="0" b="0"/>
          <a:pathLst>
            <a:path>
              <a:moveTo>
                <a:pt x="0" y="0"/>
              </a:moveTo>
              <a:lnTo>
                <a:pt x="0" y="92282"/>
              </a:lnTo>
              <a:lnTo>
                <a:pt x="1143001" y="92282"/>
              </a:lnTo>
              <a:lnTo>
                <a:pt x="1143001"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3BC844-BE90-47F8-907D-4CA2D849AA0B}">
      <dsp:nvSpPr>
        <dsp:cNvPr id="0" name=""/>
        <dsp:cNvSpPr/>
      </dsp:nvSpPr>
      <dsp:spPr>
        <a:xfrm>
          <a:off x="3343867" y="1200742"/>
          <a:ext cx="1285898" cy="299437"/>
        </a:xfrm>
        <a:custGeom>
          <a:avLst/>
          <a:gdLst/>
          <a:ahLst/>
          <a:cxnLst/>
          <a:rect l="0" t="0" r="0" b="0"/>
          <a:pathLst>
            <a:path>
              <a:moveTo>
                <a:pt x="1285898" y="0"/>
              </a:moveTo>
              <a:lnTo>
                <a:pt x="1285898"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431054-79C9-4FE0-9018-65DB4DB4604D}">
      <dsp:nvSpPr>
        <dsp:cNvPr id="0" name=""/>
        <dsp:cNvSpPr/>
      </dsp:nvSpPr>
      <dsp:spPr>
        <a:xfrm>
          <a:off x="986451" y="1200742"/>
          <a:ext cx="3643315" cy="299437"/>
        </a:xfrm>
        <a:custGeom>
          <a:avLst/>
          <a:gdLst/>
          <a:ahLst/>
          <a:cxnLst/>
          <a:rect l="0" t="0" r="0" b="0"/>
          <a:pathLst>
            <a:path>
              <a:moveTo>
                <a:pt x="3643315" y="0"/>
              </a:moveTo>
              <a:lnTo>
                <a:pt x="3643315"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6865-2053-4632-9BC0-601D6DD16B66}">
      <dsp:nvSpPr>
        <dsp:cNvPr id="0" name=""/>
        <dsp:cNvSpPr/>
      </dsp:nvSpPr>
      <dsp:spPr>
        <a:xfrm>
          <a:off x="3643315" y="214290"/>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3200" b="1" i="0" u="none" strike="noStrike" kern="1200" cap="none" normalizeH="0" baseline="0" dirty="0" smtClean="0">
              <a:ln>
                <a:noFill/>
              </a:ln>
              <a:solidFill>
                <a:srgbClr val="FFFF00"/>
              </a:solidFill>
              <a:effectLst/>
              <a:latin typeface="Arial" charset="0"/>
              <a:cs typeface="Arial" charset="0"/>
            </a:rPr>
            <a:t>م</a:t>
          </a:r>
          <a:r>
            <a:rPr kumimoji="0" lang="ar-DZ" sz="3200" b="1" i="0" u="none" strike="noStrike" kern="1200" cap="none" normalizeH="0" baseline="0" dirty="0" err="1" smtClean="0">
              <a:ln>
                <a:noFill/>
              </a:ln>
              <a:solidFill>
                <a:srgbClr val="FFFF00"/>
              </a:solidFill>
              <a:effectLst/>
              <a:latin typeface="Arial" charset="0"/>
              <a:cs typeface="Arial" charset="0"/>
            </a:rPr>
            <a:t>وضوعات</a:t>
          </a:r>
          <a:r>
            <a:rPr kumimoji="0" lang="ar-DZ" sz="3200" b="1" i="0" u="none" strike="noStrike" kern="1200" cap="none" normalizeH="0" baseline="0" dirty="0" smtClean="0">
              <a:ln>
                <a:noFill/>
              </a:ln>
              <a:solidFill>
                <a:srgbClr val="FFFF00"/>
              </a:solidFill>
              <a:effectLst/>
              <a:latin typeface="Arial" charset="0"/>
              <a:cs typeface="Arial" charset="0"/>
            </a:rPr>
            <a:t> الفلسفة</a:t>
          </a:r>
          <a:endParaRPr kumimoji="0" lang="fr-FR" sz="3200" b="1" i="0" u="none" strike="noStrike" kern="1200" cap="none" normalizeH="0" baseline="0" dirty="0" smtClean="0">
            <a:ln>
              <a:noFill/>
            </a:ln>
            <a:solidFill>
              <a:srgbClr val="FFFF00"/>
            </a:solidFill>
            <a:effectLst/>
            <a:latin typeface="Arial" charset="0"/>
            <a:cs typeface="Arial" charset="0"/>
          </a:endParaRPr>
        </a:p>
      </dsp:txBody>
      <dsp:txXfrm>
        <a:off x="3643315" y="214290"/>
        <a:ext cx="1972902" cy="986451"/>
      </dsp:txXfrm>
    </dsp:sp>
    <dsp:sp modelId="{34025566-23A3-4197-98F4-4DF913953AC9}">
      <dsp:nvSpPr>
        <dsp:cNvPr id="0" name=""/>
        <dsp:cNvSpPr/>
      </dsp:nvSpPr>
      <dsp:spPr>
        <a:xfrm>
          <a:off x="0" y="1500179"/>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000" b="1" i="0" u="none" strike="noStrike" kern="1200" cap="none" normalizeH="0" baseline="0" dirty="0" smtClean="0">
              <a:ln>
                <a:noFill/>
              </a:ln>
              <a:solidFill>
                <a:schemeClr val="tx1"/>
              </a:solidFill>
              <a:effectLst/>
              <a:latin typeface="Arial" charset="0"/>
              <a:cs typeface="Arial" charset="0"/>
            </a:rPr>
            <a:t>نظرية الوجود</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none" strike="noStrike" kern="1200" cap="none" normalizeH="0" baseline="0" dirty="0" smtClean="0">
              <a:ln>
                <a:noFill/>
              </a:ln>
              <a:solidFill>
                <a:schemeClr val="tx1"/>
              </a:solidFill>
              <a:effectLst/>
              <a:latin typeface="Arial" charset="0"/>
              <a:cs typeface="Arial" charset="0"/>
            </a:rPr>
            <a:t>anthologie</a:t>
          </a:r>
        </a:p>
      </dsp:txBody>
      <dsp:txXfrm>
        <a:off x="0" y="1500179"/>
        <a:ext cx="1972902" cy="986451"/>
      </dsp:txXfrm>
    </dsp:sp>
    <dsp:sp modelId="{AEABDD6A-554F-47F5-BD82-C8CF57765268}">
      <dsp:nvSpPr>
        <dsp:cNvPr id="0" name=""/>
        <dsp:cNvSpPr/>
      </dsp:nvSpPr>
      <dsp:spPr>
        <a:xfrm>
          <a:off x="2357416" y="1500179"/>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685" tIns="19685" rIns="19685" bIns="1968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100" b="1" i="0" u="none" strike="noStrike" kern="1200" cap="none" normalizeH="0" baseline="0" dirty="0" smtClean="0">
              <a:ln>
                <a:noFill/>
              </a:ln>
              <a:solidFill>
                <a:schemeClr val="tx1"/>
              </a:solidFill>
              <a:effectLst/>
              <a:latin typeface="Arial" charset="0"/>
              <a:cs typeface="Arial" charset="0"/>
            </a:rPr>
            <a:t>نظرية القيم</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none" strike="noStrike" kern="1200" cap="none" normalizeH="0" baseline="0" smtClean="0">
              <a:ln>
                <a:noFill/>
              </a:ln>
              <a:solidFill>
                <a:schemeClr val="tx1"/>
              </a:solidFill>
              <a:effectLst/>
              <a:latin typeface="Arial" charset="0"/>
              <a:cs typeface="Arial" charset="0"/>
            </a:rPr>
            <a:t>axiologie</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2357416" y="1500179"/>
        <a:ext cx="1972902" cy="986451"/>
      </dsp:txXfrm>
    </dsp:sp>
    <dsp:sp modelId="{FB6D4F5D-CCDE-4494-A5F5-5508D4157F89}">
      <dsp:nvSpPr>
        <dsp:cNvPr id="0" name=""/>
        <dsp:cNvSpPr/>
      </dsp:nvSpPr>
      <dsp:spPr>
        <a:xfrm>
          <a:off x="4786316" y="1500179"/>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300" b="1" i="0" u="none" strike="noStrike" kern="1200" cap="none" normalizeH="0" baseline="0" dirty="0" smtClean="0">
              <a:ln>
                <a:noFill/>
              </a:ln>
              <a:solidFill>
                <a:schemeClr val="tx1"/>
              </a:solidFill>
              <a:effectLst/>
              <a:latin typeface="Arial" charset="0"/>
              <a:cs typeface="Arial" charset="0"/>
            </a:rPr>
            <a:t>ال</a:t>
          </a:r>
          <a:r>
            <a:rPr kumimoji="0" lang="ar-DZ" sz="2300" b="1" i="0" u="none" strike="noStrike" kern="1200" cap="none" normalizeH="0" baseline="0" dirty="0" smtClean="0">
              <a:ln>
                <a:noFill/>
              </a:ln>
              <a:solidFill>
                <a:schemeClr val="tx1"/>
              </a:solidFill>
              <a:effectLst/>
              <a:latin typeface="Arial" charset="0"/>
              <a:cs typeface="Arial" charset="0"/>
            </a:rPr>
            <a:t>أبستمولوجيا</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none" strike="noStrike" kern="1200" cap="none" normalizeH="0" baseline="0" dirty="0" smtClean="0">
              <a:ln>
                <a:noFill/>
              </a:ln>
              <a:solidFill>
                <a:schemeClr val="tx1"/>
              </a:solidFill>
              <a:effectLst/>
              <a:latin typeface="Arial" charset="0"/>
              <a:cs typeface="Arial" charset="0"/>
            </a:rPr>
            <a:t>épistémologie</a:t>
          </a:r>
        </a:p>
      </dsp:txBody>
      <dsp:txXfrm>
        <a:off x="4786316" y="1500179"/>
        <a:ext cx="1972902" cy="986451"/>
      </dsp:txXfrm>
    </dsp:sp>
    <dsp:sp modelId="{62EC2C2B-C24A-425F-A2C1-E1791C05B208}">
      <dsp:nvSpPr>
        <dsp:cNvPr id="0" name=""/>
        <dsp:cNvSpPr/>
      </dsp:nvSpPr>
      <dsp:spPr>
        <a:xfrm>
          <a:off x="7000899" y="1500179"/>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700" b="1" i="0" u="none" strike="noStrike" kern="1200" cap="none" normalizeH="0" baseline="0" dirty="0" smtClean="0">
              <a:ln>
                <a:noFill/>
              </a:ln>
              <a:solidFill>
                <a:schemeClr val="tx1"/>
              </a:solidFill>
              <a:effectLst/>
              <a:latin typeface="Arial" charset="0"/>
              <a:cs typeface="Arial" charset="0"/>
            </a:rPr>
            <a:t>ال</a:t>
          </a:r>
          <a:r>
            <a:rPr kumimoji="0" lang="ar-DZ" sz="2700" b="1" i="0" u="none" strike="noStrike" kern="1200" cap="none" normalizeH="0" baseline="0" dirty="0" smtClean="0">
              <a:ln>
                <a:noFill/>
              </a:ln>
              <a:solidFill>
                <a:schemeClr val="tx1"/>
              </a:solidFill>
              <a:effectLst/>
              <a:latin typeface="Arial" charset="0"/>
              <a:cs typeface="Arial" charset="0"/>
            </a:rPr>
            <a:t>كونيات</a:t>
          </a:r>
        </a:p>
        <a:p>
          <a:pPr marL="0" marR="0" lvl="0" indent="0" algn="ctr" defTabSz="914400" rtl="1" eaLnBrk="1" fontAlgn="base" latinLnBrk="0" hangingPunct="1">
            <a:lnSpc>
              <a:spcPct val="100000"/>
            </a:lnSpc>
            <a:spcBef>
              <a:spcPct val="0"/>
            </a:spcBef>
            <a:spcAft>
              <a:spcPct val="0"/>
            </a:spcAft>
            <a:buClrTx/>
            <a:buSzTx/>
            <a:buFontTx/>
            <a:buNone/>
            <a:tabLst/>
          </a:pPr>
          <a:r>
            <a:rPr kumimoji="0" lang="fr-FR" sz="1600" b="1" i="0" u="none" strike="noStrike" kern="1200" cap="none" normalizeH="0" baseline="0" dirty="0" smtClean="0">
              <a:ln>
                <a:noFill/>
              </a:ln>
              <a:solidFill>
                <a:schemeClr val="tx1"/>
              </a:solidFill>
              <a:effectLst/>
              <a:latin typeface="Arial" charset="0"/>
              <a:cs typeface="Arial" charset="0"/>
            </a:rPr>
            <a:t>cosmologie</a:t>
          </a:r>
        </a:p>
      </dsp:txBody>
      <dsp:txXfrm>
        <a:off x="7000899" y="1500179"/>
        <a:ext cx="1972902" cy="98645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9B09-3606-4320-97F9-2B381270492B}">
      <dsp:nvSpPr>
        <dsp:cNvPr id="0" name=""/>
        <dsp:cNvSpPr/>
      </dsp:nvSpPr>
      <dsp:spPr>
        <a:xfrm>
          <a:off x="4629766" y="1200741"/>
          <a:ext cx="3357584" cy="299437"/>
        </a:xfrm>
        <a:custGeom>
          <a:avLst/>
          <a:gdLst/>
          <a:ahLst/>
          <a:cxnLst/>
          <a:rect l="0" t="0" r="0" b="0"/>
          <a:pathLst>
            <a:path>
              <a:moveTo>
                <a:pt x="0" y="0"/>
              </a:moveTo>
              <a:lnTo>
                <a:pt x="0" y="92282"/>
              </a:lnTo>
              <a:lnTo>
                <a:pt x="3357584" y="92282"/>
              </a:lnTo>
              <a:lnTo>
                <a:pt x="3357584"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771832-75D1-48E3-9AB7-74F1AFA730FC}">
      <dsp:nvSpPr>
        <dsp:cNvPr id="0" name=""/>
        <dsp:cNvSpPr/>
      </dsp:nvSpPr>
      <dsp:spPr>
        <a:xfrm>
          <a:off x="4629766" y="1200741"/>
          <a:ext cx="1143001" cy="299437"/>
        </a:xfrm>
        <a:custGeom>
          <a:avLst/>
          <a:gdLst/>
          <a:ahLst/>
          <a:cxnLst/>
          <a:rect l="0" t="0" r="0" b="0"/>
          <a:pathLst>
            <a:path>
              <a:moveTo>
                <a:pt x="0" y="0"/>
              </a:moveTo>
              <a:lnTo>
                <a:pt x="0" y="92282"/>
              </a:lnTo>
              <a:lnTo>
                <a:pt x="1143001" y="92282"/>
              </a:lnTo>
              <a:lnTo>
                <a:pt x="1143001"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3BC844-BE90-47F8-907D-4CA2D849AA0B}">
      <dsp:nvSpPr>
        <dsp:cNvPr id="0" name=""/>
        <dsp:cNvSpPr/>
      </dsp:nvSpPr>
      <dsp:spPr>
        <a:xfrm>
          <a:off x="3343867" y="1200741"/>
          <a:ext cx="1285898" cy="299437"/>
        </a:xfrm>
        <a:custGeom>
          <a:avLst/>
          <a:gdLst/>
          <a:ahLst/>
          <a:cxnLst/>
          <a:rect l="0" t="0" r="0" b="0"/>
          <a:pathLst>
            <a:path>
              <a:moveTo>
                <a:pt x="1285898" y="0"/>
              </a:moveTo>
              <a:lnTo>
                <a:pt x="1285898"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431054-79C9-4FE0-9018-65DB4DB4604D}">
      <dsp:nvSpPr>
        <dsp:cNvPr id="0" name=""/>
        <dsp:cNvSpPr/>
      </dsp:nvSpPr>
      <dsp:spPr>
        <a:xfrm>
          <a:off x="986451" y="1200741"/>
          <a:ext cx="3643315" cy="299437"/>
        </a:xfrm>
        <a:custGeom>
          <a:avLst/>
          <a:gdLst/>
          <a:ahLst/>
          <a:cxnLst/>
          <a:rect l="0" t="0" r="0" b="0"/>
          <a:pathLst>
            <a:path>
              <a:moveTo>
                <a:pt x="3643315" y="0"/>
              </a:moveTo>
              <a:lnTo>
                <a:pt x="3643315"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6865-2053-4632-9BC0-601D6DD16B66}">
      <dsp:nvSpPr>
        <dsp:cNvPr id="0" name=""/>
        <dsp:cNvSpPr/>
      </dsp:nvSpPr>
      <dsp:spPr>
        <a:xfrm>
          <a:off x="3643315" y="214290"/>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200" b="1" i="0" u="none" strike="noStrike" kern="1200" cap="none" normalizeH="0" baseline="0" dirty="0" smtClean="0">
              <a:ln>
                <a:noFill/>
              </a:ln>
              <a:solidFill>
                <a:srgbClr val="FFFF00"/>
              </a:solidFill>
              <a:effectLst/>
              <a:latin typeface="Arial" charset="0"/>
              <a:cs typeface="Arial" charset="0"/>
            </a:rPr>
            <a:t>موضوعات الفلسفة</a:t>
          </a:r>
          <a:endParaRPr kumimoji="0" lang="fr-FR" sz="3200" b="1" i="0" u="none" strike="noStrike" kern="1200" cap="none" normalizeH="0" baseline="0" dirty="0" smtClean="0">
            <a:ln>
              <a:noFill/>
            </a:ln>
            <a:solidFill>
              <a:srgbClr val="FFFF00"/>
            </a:solidFill>
            <a:effectLst/>
            <a:latin typeface="Arial" charset="0"/>
            <a:cs typeface="Arial" charset="0"/>
          </a:endParaRPr>
        </a:p>
      </dsp:txBody>
      <dsp:txXfrm>
        <a:off x="3643315" y="214290"/>
        <a:ext cx="1972902" cy="986451"/>
      </dsp:txXfrm>
    </dsp:sp>
    <dsp:sp modelId="{34025566-23A3-4197-98F4-4DF913953AC9}">
      <dsp:nvSpPr>
        <dsp:cNvPr id="0" name=""/>
        <dsp:cNvSpPr/>
      </dsp:nvSpPr>
      <dsp:spPr>
        <a:xfrm>
          <a:off x="0"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الفلسفة الاسلامية</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0" y="1500178"/>
        <a:ext cx="1972902" cy="986451"/>
      </dsp:txXfrm>
    </dsp:sp>
    <dsp:sp modelId="{AEABDD6A-554F-47F5-BD82-C8CF57765268}">
      <dsp:nvSpPr>
        <dsp:cNvPr id="0" name=""/>
        <dsp:cNvSpPr/>
      </dsp:nvSpPr>
      <dsp:spPr>
        <a:xfrm>
          <a:off x="23574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الفلسفة التربوية</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2357416" y="1500178"/>
        <a:ext cx="1972902" cy="986451"/>
      </dsp:txXfrm>
    </dsp:sp>
    <dsp:sp modelId="{FB6D4F5D-CCDE-4494-A5F5-5508D4157F89}">
      <dsp:nvSpPr>
        <dsp:cNvPr id="0" name=""/>
        <dsp:cNvSpPr/>
      </dsp:nvSpPr>
      <dsp:spPr>
        <a:xfrm>
          <a:off x="47863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2300" b="1" i="0" u="none" strike="noStrike" kern="1200" cap="none" normalizeH="0" baseline="0" dirty="0" smtClean="0">
              <a:ln>
                <a:noFill/>
              </a:ln>
              <a:solidFill>
                <a:schemeClr val="tx1"/>
              </a:solidFill>
              <a:effectLst/>
              <a:latin typeface="Arial" charset="0"/>
              <a:cs typeface="Arial" charset="0"/>
            </a:rPr>
            <a:t>ال</a:t>
          </a:r>
          <a:r>
            <a:rPr kumimoji="0" lang="ar-DZ" sz="2300" b="1" i="0" u="none" strike="noStrike" kern="1200" cap="none" normalizeH="0" baseline="0" dirty="0" smtClean="0">
              <a:ln>
                <a:noFill/>
              </a:ln>
              <a:solidFill>
                <a:schemeClr val="tx1"/>
              </a:solidFill>
              <a:effectLst/>
              <a:latin typeface="Arial" charset="0"/>
              <a:cs typeface="Arial" charset="0"/>
            </a:rPr>
            <a:t>منطق</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4786316" y="1500178"/>
        <a:ext cx="1972902" cy="986451"/>
      </dsp:txXfrm>
    </dsp:sp>
    <dsp:sp modelId="{62EC2C2B-C24A-425F-A2C1-E1791C05B208}">
      <dsp:nvSpPr>
        <dsp:cNvPr id="0" name=""/>
        <dsp:cNvSpPr/>
      </dsp:nvSpPr>
      <dsp:spPr>
        <a:xfrm>
          <a:off x="7000899"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الاخلاق وعلم الجمال</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7000899" y="1500178"/>
        <a:ext cx="1972902" cy="9864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9B09-3606-4320-97F9-2B381270492B}">
      <dsp:nvSpPr>
        <dsp:cNvPr id="0" name=""/>
        <dsp:cNvSpPr/>
      </dsp:nvSpPr>
      <dsp:spPr>
        <a:xfrm>
          <a:off x="4629766" y="1200741"/>
          <a:ext cx="3357584" cy="299437"/>
        </a:xfrm>
        <a:custGeom>
          <a:avLst/>
          <a:gdLst/>
          <a:ahLst/>
          <a:cxnLst/>
          <a:rect l="0" t="0" r="0" b="0"/>
          <a:pathLst>
            <a:path>
              <a:moveTo>
                <a:pt x="0" y="0"/>
              </a:moveTo>
              <a:lnTo>
                <a:pt x="0" y="92282"/>
              </a:lnTo>
              <a:lnTo>
                <a:pt x="3357584" y="92282"/>
              </a:lnTo>
              <a:lnTo>
                <a:pt x="3357584"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771832-75D1-48E3-9AB7-74F1AFA730FC}">
      <dsp:nvSpPr>
        <dsp:cNvPr id="0" name=""/>
        <dsp:cNvSpPr/>
      </dsp:nvSpPr>
      <dsp:spPr>
        <a:xfrm>
          <a:off x="4629766" y="1200741"/>
          <a:ext cx="1143001" cy="299437"/>
        </a:xfrm>
        <a:custGeom>
          <a:avLst/>
          <a:gdLst/>
          <a:ahLst/>
          <a:cxnLst/>
          <a:rect l="0" t="0" r="0" b="0"/>
          <a:pathLst>
            <a:path>
              <a:moveTo>
                <a:pt x="0" y="0"/>
              </a:moveTo>
              <a:lnTo>
                <a:pt x="0" y="92282"/>
              </a:lnTo>
              <a:lnTo>
                <a:pt x="1143001" y="92282"/>
              </a:lnTo>
              <a:lnTo>
                <a:pt x="1143001"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3BC844-BE90-47F8-907D-4CA2D849AA0B}">
      <dsp:nvSpPr>
        <dsp:cNvPr id="0" name=""/>
        <dsp:cNvSpPr/>
      </dsp:nvSpPr>
      <dsp:spPr>
        <a:xfrm>
          <a:off x="3343867" y="1200741"/>
          <a:ext cx="1285898" cy="299437"/>
        </a:xfrm>
        <a:custGeom>
          <a:avLst/>
          <a:gdLst/>
          <a:ahLst/>
          <a:cxnLst/>
          <a:rect l="0" t="0" r="0" b="0"/>
          <a:pathLst>
            <a:path>
              <a:moveTo>
                <a:pt x="1285898" y="0"/>
              </a:moveTo>
              <a:lnTo>
                <a:pt x="1285898"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431054-79C9-4FE0-9018-65DB4DB4604D}">
      <dsp:nvSpPr>
        <dsp:cNvPr id="0" name=""/>
        <dsp:cNvSpPr/>
      </dsp:nvSpPr>
      <dsp:spPr>
        <a:xfrm>
          <a:off x="986451" y="1200741"/>
          <a:ext cx="3643315" cy="299437"/>
        </a:xfrm>
        <a:custGeom>
          <a:avLst/>
          <a:gdLst/>
          <a:ahLst/>
          <a:cxnLst/>
          <a:rect l="0" t="0" r="0" b="0"/>
          <a:pathLst>
            <a:path>
              <a:moveTo>
                <a:pt x="3643315" y="0"/>
              </a:moveTo>
              <a:lnTo>
                <a:pt x="3643315"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6865-2053-4632-9BC0-601D6DD16B66}">
      <dsp:nvSpPr>
        <dsp:cNvPr id="0" name=""/>
        <dsp:cNvSpPr/>
      </dsp:nvSpPr>
      <dsp:spPr>
        <a:xfrm>
          <a:off x="3643315" y="214290"/>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200" b="1" i="0" u="none" strike="noStrike" kern="1200" cap="none" normalizeH="0" baseline="0" dirty="0" smtClean="0">
              <a:ln>
                <a:noFill/>
              </a:ln>
              <a:solidFill>
                <a:srgbClr val="FFFF00"/>
              </a:solidFill>
              <a:effectLst/>
              <a:latin typeface="Arial" charset="0"/>
              <a:cs typeface="Arial" charset="0"/>
            </a:rPr>
            <a:t>موضوعات  علم النفس</a:t>
          </a:r>
          <a:endParaRPr kumimoji="0" lang="fr-FR" sz="3200" b="1" i="0" u="none" strike="noStrike" kern="1200" cap="none" normalizeH="0" baseline="0" dirty="0" smtClean="0">
            <a:ln>
              <a:noFill/>
            </a:ln>
            <a:solidFill>
              <a:srgbClr val="FFFF00"/>
            </a:solidFill>
            <a:effectLst/>
            <a:latin typeface="Arial" charset="0"/>
            <a:cs typeface="Arial" charset="0"/>
          </a:endParaRPr>
        </a:p>
      </dsp:txBody>
      <dsp:txXfrm>
        <a:off x="3643315" y="214290"/>
        <a:ext cx="1972902" cy="986451"/>
      </dsp:txXfrm>
    </dsp:sp>
    <dsp:sp modelId="{34025566-23A3-4197-98F4-4DF913953AC9}">
      <dsp:nvSpPr>
        <dsp:cNvPr id="0" name=""/>
        <dsp:cNvSpPr/>
      </dsp:nvSpPr>
      <dsp:spPr>
        <a:xfrm>
          <a:off x="0"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الشرعي</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0" y="1500178"/>
        <a:ext cx="1972902" cy="986451"/>
      </dsp:txXfrm>
    </dsp:sp>
    <dsp:sp modelId="{AEABDD6A-554F-47F5-BD82-C8CF57765268}">
      <dsp:nvSpPr>
        <dsp:cNvPr id="0" name=""/>
        <dsp:cNvSpPr/>
      </dsp:nvSpPr>
      <dsp:spPr>
        <a:xfrm>
          <a:off x="23574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التربوي</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2357416" y="1500178"/>
        <a:ext cx="1972902" cy="986451"/>
      </dsp:txXfrm>
    </dsp:sp>
    <dsp:sp modelId="{FB6D4F5D-CCDE-4494-A5F5-5508D4157F89}">
      <dsp:nvSpPr>
        <dsp:cNvPr id="0" name=""/>
        <dsp:cNvSpPr/>
      </dsp:nvSpPr>
      <dsp:spPr>
        <a:xfrm>
          <a:off x="47863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السريري</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 الشواذ)</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4786316" y="1500178"/>
        <a:ext cx="1972902" cy="986451"/>
      </dsp:txXfrm>
    </dsp:sp>
    <dsp:sp modelId="{62EC2C2B-C24A-425F-A2C1-E1791C05B208}">
      <dsp:nvSpPr>
        <dsp:cNvPr id="0" name=""/>
        <dsp:cNvSpPr/>
      </dsp:nvSpPr>
      <dsp:spPr>
        <a:xfrm>
          <a:off x="7000899"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الاجتماعي</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7000899" y="1500178"/>
        <a:ext cx="1972902" cy="98645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9B09-3606-4320-97F9-2B381270492B}">
      <dsp:nvSpPr>
        <dsp:cNvPr id="0" name=""/>
        <dsp:cNvSpPr/>
      </dsp:nvSpPr>
      <dsp:spPr>
        <a:xfrm>
          <a:off x="4629766" y="1200741"/>
          <a:ext cx="3357584" cy="299437"/>
        </a:xfrm>
        <a:custGeom>
          <a:avLst/>
          <a:gdLst/>
          <a:ahLst/>
          <a:cxnLst/>
          <a:rect l="0" t="0" r="0" b="0"/>
          <a:pathLst>
            <a:path>
              <a:moveTo>
                <a:pt x="0" y="0"/>
              </a:moveTo>
              <a:lnTo>
                <a:pt x="0" y="92282"/>
              </a:lnTo>
              <a:lnTo>
                <a:pt x="3357584" y="92282"/>
              </a:lnTo>
              <a:lnTo>
                <a:pt x="3357584"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771832-75D1-48E3-9AB7-74F1AFA730FC}">
      <dsp:nvSpPr>
        <dsp:cNvPr id="0" name=""/>
        <dsp:cNvSpPr/>
      </dsp:nvSpPr>
      <dsp:spPr>
        <a:xfrm>
          <a:off x="4629766" y="1200741"/>
          <a:ext cx="1143001" cy="299437"/>
        </a:xfrm>
        <a:custGeom>
          <a:avLst/>
          <a:gdLst/>
          <a:ahLst/>
          <a:cxnLst/>
          <a:rect l="0" t="0" r="0" b="0"/>
          <a:pathLst>
            <a:path>
              <a:moveTo>
                <a:pt x="0" y="0"/>
              </a:moveTo>
              <a:lnTo>
                <a:pt x="0" y="92282"/>
              </a:lnTo>
              <a:lnTo>
                <a:pt x="1143001" y="92282"/>
              </a:lnTo>
              <a:lnTo>
                <a:pt x="1143001"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3BC844-BE90-47F8-907D-4CA2D849AA0B}">
      <dsp:nvSpPr>
        <dsp:cNvPr id="0" name=""/>
        <dsp:cNvSpPr/>
      </dsp:nvSpPr>
      <dsp:spPr>
        <a:xfrm>
          <a:off x="3343867" y="1200741"/>
          <a:ext cx="1285898" cy="299437"/>
        </a:xfrm>
        <a:custGeom>
          <a:avLst/>
          <a:gdLst/>
          <a:ahLst/>
          <a:cxnLst/>
          <a:rect l="0" t="0" r="0" b="0"/>
          <a:pathLst>
            <a:path>
              <a:moveTo>
                <a:pt x="1285898" y="0"/>
              </a:moveTo>
              <a:lnTo>
                <a:pt x="1285898"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431054-79C9-4FE0-9018-65DB4DB4604D}">
      <dsp:nvSpPr>
        <dsp:cNvPr id="0" name=""/>
        <dsp:cNvSpPr/>
      </dsp:nvSpPr>
      <dsp:spPr>
        <a:xfrm>
          <a:off x="986451" y="1200741"/>
          <a:ext cx="3643315" cy="299437"/>
        </a:xfrm>
        <a:custGeom>
          <a:avLst/>
          <a:gdLst/>
          <a:ahLst/>
          <a:cxnLst/>
          <a:rect l="0" t="0" r="0" b="0"/>
          <a:pathLst>
            <a:path>
              <a:moveTo>
                <a:pt x="3643315" y="0"/>
              </a:moveTo>
              <a:lnTo>
                <a:pt x="3643315"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6865-2053-4632-9BC0-601D6DD16B66}">
      <dsp:nvSpPr>
        <dsp:cNvPr id="0" name=""/>
        <dsp:cNvSpPr/>
      </dsp:nvSpPr>
      <dsp:spPr>
        <a:xfrm>
          <a:off x="3643315" y="214290"/>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200" b="1" i="0" u="none" strike="noStrike" kern="1200" cap="none" normalizeH="0" baseline="0" dirty="0" smtClean="0">
              <a:ln>
                <a:noFill/>
              </a:ln>
              <a:solidFill>
                <a:srgbClr val="FFFF00"/>
              </a:solidFill>
              <a:effectLst/>
              <a:latin typeface="Arial" charset="0"/>
              <a:cs typeface="Arial" charset="0"/>
            </a:rPr>
            <a:t>موضوعات  علم النفس</a:t>
          </a:r>
          <a:endParaRPr kumimoji="0" lang="fr-FR" sz="3200" b="1" i="0" u="none" strike="noStrike" kern="1200" cap="none" normalizeH="0" baseline="0" dirty="0" smtClean="0">
            <a:ln>
              <a:noFill/>
            </a:ln>
            <a:solidFill>
              <a:srgbClr val="FFFF00"/>
            </a:solidFill>
            <a:effectLst/>
            <a:latin typeface="Arial" charset="0"/>
            <a:cs typeface="Arial" charset="0"/>
          </a:endParaRPr>
        </a:p>
      </dsp:txBody>
      <dsp:txXfrm>
        <a:off x="3643315" y="214290"/>
        <a:ext cx="1972902" cy="986451"/>
      </dsp:txXfrm>
    </dsp:sp>
    <dsp:sp modelId="{34025566-23A3-4197-98F4-4DF913953AC9}">
      <dsp:nvSpPr>
        <dsp:cNvPr id="0" name=""/>
        <dsp:cNvSpPr/>
      </dsp:nvSpPr>
      <dsp:spPr>
        <a:xfrm>
          <a:off x="0"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العيادي</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0" y="1500178"/>
        <a:ext cx="1972902" cy="986451"/>
      </dsp:txXfrm>
    </dsp:sp>
    <dsp:sp modelId="{AEABDD6A-554F-47F5-BD82-C8CF57765268}">
      <dsp:nvSpPr>
        <dsp:cNvPr id="0" name=""/>
        <dsp:cNvSpPr/>
      </dsp:nvSpPr>
      <dsp:spPr>
        <a:xfrm>
          <a:off x="23574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المعرفي</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2357416" y="1500178"/>
        <a:ext cx="1972902" cy="986451"/>
      </dsp:txXfrm>
    </dsp:sp>
    <dsp:sp modelId="{FB6D4F5D-CCDE-4494-A5F5-5508D4157F89}">
      <dsp:nvSpPr>
        <dsp:cNvPr id="0" name=""/>
        <dsp:cNvSpPr/>
      </dsp:nvSpPr>
      <dsp:spPr>
        <a:xfrm>
          <a:off x="47863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النمو</a:t>
          </a:r>
        </a:p>
      </dsp:txBody>
      <dsp:txXfrm>
        <a:off x="4786316" y="1500178"/>
        <a:ext cx="1972902" cy="986451"/>
      </dsp:txXfrm>
    </dsp:sp>
    <dsp:sp modelId="{62EC2C2B-C24A-425F-A2C1-E1791C05B208}">
      <dsp:nvSpPr>
        <dsp:cNvPr id="0" name=""/>
        <dsp:cNvSpPr/>
      </dsp:nvSpPr>
      <dsp:spPr>
        <a:xfrm>
          <a:off x="7000899"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الصناعي والتنظيمي</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7000899" y="1500178"/>
        <a:ext cx="1972902" cy="986451"/>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9B09-3606-4320-97F9-2B381270492B}">
      <dsp:nvSpPr>
        <dsp:cNvPr id="0" name=""/>
        <dsp:cNvSpPr/>
      </dsp:nvSpPr>
      <dsp:spPr>
        <a:xfrm>
          <a:off x="4629766" y="1200741"/>
          <a:ext cx="3357584" cy="299437"/>
        </a:xfrm>
        <a:custGeom>
          <a:avLst/>
          <a:gdLst/>
          <a:ahLst/>
          <a:cxnLst/>
          <a:rect l="0" t="0" r="0" b="0"/>
          <a:pathLst>
            <a:path>
              <a:moveTo>
                <a:pt x="0" y="0"/>
              </a:moveTo>
              <a:lnTo>
                <a:pt x="0" y="92282"/>
              </a:lnTo>
              <a:lnTo>
                <a:pt x="3357584" y="92282"/>
              </a:lnTo>
              <a:lnTo>
                <a:pt x="3357584"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771832-75D1-48E3-9AB7-74F1AFA730FC}">
      <dsp:nvSpPr>
        <dsp:cNvPr id="0" name=""/>
        <dsp:cNvSpPr/>
      </dsp:nvSpPr>
      <dsp:spPr>
        <a:xfrm>
          <a:off x="4629766" y="1200741"/>
          <a:ext cx="1143001" cy="299437"/>
        </a:xfrm>
        <a:custGeom>
          <a:avLst/>
          <a:gdLst/>
          <a:ahLst/>
          <a:cxnLst/>
          <a:rect l="0" t="0" r="0" b="0"/>
          <a:pathLst>
            <a:path>
              <a:moveTo>
                <a:pt x="0" y="0"/>
              </a:moveTo>
              <a:lnTo>
                <a:pt x="0" y="92282"/>
              </a:lnTo>
              <a:lnTo>
                <a:pt x="1143001" y="92282"/>
              </a:lnTo>
              <a:lnTo>
                <a:pt x="1143001"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3BC844-BE90-47F8-907D-4CA2D849AA0B}">
      <dsp:nvSpPr>
        <dsp:cNvPr id="0" name=""/>
        <dsp:cNvSpPr/>
      </dsp:nvSpPr>
      <dsp:spPr>
        <a:xfrm>
          <a:off x="3343867" y="1200741"/>
          <a:ext cx="1285898" cy="299437"/>
        </a:xfrm>
        <a:custGeom>
          <a:avLst/>
          <a:gdLst/>
          <a:ahLst/>
          <a:cxnLst/>
          <a:rect l="0" t="0" r="0" b="0"/>
          <a:pathLst>
            <a:path>
              <a:moveTo>
                <a:pt x="1285898" y="0"/>
              </a:moveTo>
              <a:lnTo>
                <a:pt x="1285898"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431054-79C9-4FE0-9018-65DB4DB4604D}">
      <dsp:nvSpPr>
        <dsp:cNvPr id="0" name=""/>
        <dsp:cNvSpPr/>
      </dsp:nvSpPr>
      <dsp:spPr>
        <a:xfrm>
          <a:off x="986451" y="1200741"/>
          <a:ext cx="3643315" cy="299437"/>
        </a:xfrm>
        <a:custGeom>
          <a:avLst/>
          <a:gdLst/>
          <a:ahLst/>
          <a:cxnLst/>
          <a:rect l="0" t="0" r="0" b="0"/>
          <a:pathLst>
            <a:path>
              <a:moveTo>
                <a:pt x="3643315" y="0"/>
              </a:moveTo>
              <a:lnTo>
                <a:pt x="3643315"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6865-2053-4632-9BC0-601D6DD16B66}">
      <dsp:nvSpPr>
        <dsp:cNvPr id="0" name=""/>
        <dsp:cNvSpPr/>
      </dsp:nvSpPr>
      <dsp:spPr>
        <a:xfrm>
          <a:off x="3643315" y="214290"/>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EG" sz="3200" b="1" i="0" u="none" strike="noStrike" kern="1200" cap="none" normalizeH="0" baseline="0" dirty="0" smtClean="0">
              <a:ln>
                <a:noFill/>
              </a:ln>
              <a:solidFill>
                <a:srgbClr val="FFFF00"/>
              </a:solidFill>
              <a:effectLst/>
              <a:latin typeface="Arial" charset="0"/>
              <a:cs typeface="Arial" charset="0"/>
            </a:rPr>
            <a:t>م</a:t>
          </a:r>
          <a:r>
            <a:rPr kumimoji="0" lang="ar-DZ" sz="3200" b="1" i="0" u="none" strike="noStrike" kern="1200" cap="none" normalizeH="0" baseline="0" dirty="0" err="1" smtClean="0">
              <a:ln>
                <a:noFill/>
              </a:ln>
              <a:solidFill>
                <a:srgbClr val="FFFF00"/>
              </a:solidFill>
              <a:effectLst/>
              <a:latin typeface="Arial" charset="0"/>
              <a:cs typeface="Arial" charset="0"/>
            </a:rPr>
            <a:t>وضوعات</a:t>
          </a:r>
          <a:r>
            <a:rPr kumimoji="0" lang="ar-DZ" sz="3200" b="1" i="0" u="none" strike="noStrike" kern="1200" cap="none" normalizeH="0" baseline="0" dirty="0" smtClean="0">
              <a:ln>
                <a:noFill/>
              </a:ln>
              <a:solidFill>
                <a:srgbClr val="FFFF00"/>
              </a:solidFill>
              <a:effectLst/>
              <a:latin typeface="Arial" charset="0"/>
              <a:cs typeface="Arial" charset="0"/>
            </a:rPr>
            <a:t>  علم النفس</a:t>
          </a:r>
          <a:endParaRPr kumimoji="0" lang="fr-FR" sz="3200" b="1" i="0" u="none" strike="noStrike" kern="1200" cap="none" normalizeH="0" baseline="0" dirty="0" smtClean="0">
            <a:ln>
              <a:noFill/>
            </a:ln>
            <a:solidFill>
              <a:srgbClr val="FFFF00"/>
            </a:solidFill>
            <a:effectLst/>
            <a:latin typeface="Arial" charset="0"/>
            <a:cs typeface="Arial" charset="0"/>
          </a:endParaRPr>
        </a:p>
      </dsp:txBody>
      <dsp:txXfrm>
        <a:off x="3643315" y="214290"/>
        <a:ext cx="1972902" cy="986451"/>
      </dsp:txXfrm>
    </dsp:sp>
    <dsp:sp modelId="{34025566-23A3-4197-98F4-4DF913953AC9}">
      <dsp:nvSpPr>
        <dsp:cNvPr id="0" name=""/>
        <dsp:cNvSpPr/>
      </dsp:nvSpPr>
      <dsp:spPr>
        <a:xfrm>
          <a:off x="0"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المدرسي</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0" y="1500178"/>
        <a:ext cx="1972902" cy="986451"/>
      </dsp:txXfrm>
    </dsp:sp>
    <dsp:sp modelId="{AEABDD6A-554F-47F5-BD82-C8CF57765268}">
      <dsp:nvSpPr>
        <dsp:cNvPr id="0" name=""/>
        <dsp:cNvSpPr/>
      </dsp:nvSpPr>
      <dsp:spPr>
        <a:xfrm>
          <a:off x="23574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العسكري</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2357416" y="1500178"/>
        <a:ext cx="1972902" cy="986451"/>
      </dsp:txXfrm>
    </dsp:sp>
    <dsp:sp modelId="{FB6D4F5D-CCDE-4494-A5F5-5508D4157F89}">
      <dsp:nvSpPr>
        <dsp:cNvPr id="0" name=""/>
        <dsp:cNvSpPr/>
      </dsp:nvSpPr>
      <dsp:spPr>
        <a:xfrm>
          <a:off x="47863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القياس النفسي</a:t>
          </a:r>
        </a:p>
      </dsp:txBody>
      <dsp:txXfrm>
        <a:off x="4786316" y="1500178"/>
        <a:ext cx="1972902" cy="986451"/>
      </dsp:txXfrm>
    </dsp:sp>
    <dsp:sp modelId="{62EC2C2B-C24A-425F-A2C1-E1791C05B208}">
      <dsp:nvSpPr>
        <dsp:cNvPr id="0" name=""/>
        <dsp:cNvSpPr/>
      </dsp:nvSpPr>
      <dsp:spPr>
        <a:xfrm>
          <a:off x="7000899"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علم النفس الجنائي</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7000899" y="1500178"/>
        <a:ext cx="1972902" cy="98645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9B09-3606-4320-97F9-2B381270492B}">
      <dsp:nvSpPr>
        <dsp:cNvPr id="0" name=""/>
        <dsp:cNvSpPr/>
      </dsp:nvSpPr>
      <dsp:spPr>
        <a:xfrm>
          <a:off x="4629766" y="1200741"/>
          <a:ext cx="3357584" cy="299437"/>
        </a:xfrm>
        <a:custGeom>
          <a:avLst/>
          <a:gdLst/>
          <a:ahLst/>
          <a:cxnLst/>
          <a:rect l="0" t="0" r="0" b="0"/>
          <a:pathLst>
            <a:path>
              <a:moveTo>
                <a:pt x="0" y="0"/>
              </a:moveTo>
              <a:lnTo>
                <a:pt x="0" y="92282"/>
              </a:lnTo>
              <a:lnTo>
                <a:pt x="3357584" y="92282"/>
              </a:lnTo>
              <a:lnTo>
                <a:pt x="3357584"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771832-75D1-48E3-9AB7-74F1AFA730FC}">
      <dsp:nvSpPr>
        <dsp:cNvPr id="0" name=""/>
        <dsp:cNvSpPr/>
      </dsp:nvSpPr>
      <dsp:spPr>
        <a:xfrm>
          <a:off x="4629766" y="1200741"/>
          <a:ext cx="1143001" cy="299437"/>
        </a:xfrm>
        <a:custGeom>
          <a:avLst/>
          <a:gdLst/>
          <a:ahLst/>
          <a:cxnLst/>
          <a:rect l="0" t="0" r="0" b="0"/>
          <a:pathLst>
            <a:path>
              <a:moveTo>
                <a:pt x="0" y="0"/>
              </a:moveTo>
              <a:lnTo>
                <a:pt x="0" y="92282"/>
              </a:lnTo>
              <a:lnTo>
                <a:pt x="1143001" y="92282"/>
              </a:lnTo>
              <a:lnTo>
                <a:pt x="1143001"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3BC844-BE90-47F8-907D-4CA2D849AA0B}">
      <dsp:nvSpPr>
        <dsp:cNvPr id="0" name=""/>
        <dsp:cNvSpPr/>
      </dsp:nvSpPr>
      <dsp:spPr>
        <a:xfrm>
          <a:off x="3343867" y="1200741"/>
          <a:ext cx="1285898" cy="299437"/>
        </a:xfrm>
        <a:custGeom>
          <a:avLst/>
          <a:gdLst/>
          <a:ahLst/>
          <a:cxnLst/>
          <a:rect l="0" t="0" r="0" b="0"/>
          <a:pathLst>
            <a:path>
              <a:moveTo>
                <a:pt x="1285898" y="0"/>
              </a:moveTo>
              <a:lnTo>
                <a:pt x="1285898"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431054-79C9-4FE0-9018-65DB4DB4604D}">
      <dsp:nvSpPr>
        <dsp:cNvPr id="0" name=""/>
        <dsp:cNvSpPr/>
      </dsp:nvSpPr>
      <dsp:spPr>
        <a:xfrm>
          <a:off x="986451" y="1200741"/>
          <a:ext cx="3643315" cy="299437"/>
        </a:xfrm>
        <a:custGeom>
          <a:avLst/>
          <a:gdLst/>
          <a:ahLst/>
          <a:cxnLst/>
          <a:rect l="0" t="0" r="0" b="0"/>
          <a:pathLst>
            <a:path>
              <a:moveTo>
                <a:pt x="3643315" y="0"/>
              </a:moveTo>
              <a:lnTo>
                <a:pt x="3643315" y="92282"/>
              </a:lnTo>
              <a:lnTo>
                <a:pt x="0" y="92282"/>
              </a:lnTo>
              <a:lnTo>
                <a:pt x="0" y="29943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6865-2053-4632-9BC0-601D6DD16B66}">
      <dsp:nvSpPr>
        <dsp:cNvPr id="0" name=""/>
        <dsp:cNvSpPr/>
      </dsp:nvSpPr>
      <dsp:spPr>
        <a:xfrm>
          <a:off x="3643315" y="214290"/>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900" b="1" i="0" u="none" strike="noStrike" kern="1200" cap="none" normalizeH="0" baseline="0" dirty="0" smtClean="0">
              <a:ln>
                <a:noFill/>
              </a:ln>
              <a:solidFill>
                <a:srgbClr val="FFFF00"/>
              </a:solidFill>
              <a:effectLst/>
              <a:latin typeface="Arial" charset="0"/>
              <a:cs typeface="Arial" charset="0"/>
            </a:rPr>
            <a:t>مجالات البحث في علوم التربية</a:t>
          </a:r>
          <a:endParaRPr kumimoji="0" lang="fr-FR" sz="2900" b="1" i="0" u="none" strike="noStrike" kern="1200" cap="none" normalizeH="0" baseline="0" dirty="0" smtClean="0">
            <a:ln>
              <a:noFill/>
            </a:ln>
            <a:solidFill>
              <a:srgbClr val="FFFF00"/>
            </a:solidFill>
            <a:effectLst/>
            <a:latin typeface="Arial" charset="0"/>
            <a:cs typeface="Arial" charset="0"/>
          </a:endParaRPr>
        </a:p>
      </dsp:txBody>
      <dsp:txXfrm>
        <a:off x="3643315" y="214290"/>
        <a:ext cx="1972902" cy="986451"/>
      </dsp:txXfrm>
    </dsp:sp>
    <dsp:sp modelId="{34025566-23A3-4197-98F4-4DF913953AC9}">
      <dsp:nvSpPr>
        <dsp:cNvPr id="0" name=""/>
        <dsp:cNvSpPr/>
      </dsp:nvSpPr>
      <dsp:spPr>
        <a:xfrm>
          <a:off x="0"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التكوين</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0" y="1500178"/>
        <a:ext cx="1972902" cy="986451"/>
      </dsp:txXfrm>
    </dsp:sp>
    <dsp:sp modelId="{AEABDD6A-554F-47F5-BD82-C8CF57765268}">
      <dsp:nvSpPr>
        <dsp:cNvPr id="0" name=""/>
        <dsp:cNvSpPr/>
      </dsp:nvSpPr>
      <dsp:spPr>
        <a:xfrm>
          <a:off x="23574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التعلم</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2357416" y="1500178"/>
        <a:ext cx="1972902" cy="986451"/>
      </dsp:txXfrm>
    </dsp:sp>
    <dsp:sp modelId="{FB6D4F5D-CCDE-4494-A5F5-5508D4157F89}">
      <dsp:nvSpPr>
        <dsp:cNvPr id="0" name=""/>
        <dsp:cNvSpPr/>
      </dsp:nvSpPr>
      <dsp:spPr>
        <a:xfrm>
          <a:off x="4786316"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التعليم</a:t>
          </a:r>
        </a:p>
      </dsp:txBody>
      <dsp:txXfrm>
        <a:off x="4786316" y="1500178"/>
        <a:ext cx="1972902" cy="986451"/>
      </dsp:txXfrm>
    </dsp:sp>
    <dsp:sp modelId="{62EC2C2B-C24A-425F-A2C1-E1791C05B208}">
      <dsp:nvSpPr>
        <dsp:cNvPr id="0" name=""/>
        <dsp:cNvSpPr/>
      </dsp:nvSpPr>
      <dsp:spPr>
        <a:xfrm>
          <a:off x="7000899" y="1500178"/>
          <a:ext cx="1972902" cy="98645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1600" b="1" i="0" u="none" strike="noStrike" kern="1200" cap="none" normalizeH="0" baseline="0" dirty="0" smtClean="0">
              <a:ln>
                <a:noFill/>
              </a:ln>
              <a:solidFill>
                <a:schemeClr val="tx1"/>
              </a:solidFill>
              <a:effectLst/>
              <a:latin typeface="Arial" charset="0"/>
              <a:cs typeface="Arial" charset="0"/>
            </a:rPr>
            <a:t>البيداغوجيا</a:t>
          </a:r>
          <a:endParaRPr kumimoji="0" lang="fr-FR" sz="1600" b="1" i="0" u="none" strike="noStrike" kern="1200" cap="none" normalizeH="0" baseline="0" dirty="0" smtClean="0">
            <a:ln>
              <a:noFill/>
            </a:ln>
            <a:solidFill>
              <a:schemeClr val="tx1"/>
            </a:solidFill>
            <a:effectLst/>
            <a:latin typeface="Arial" charset="0"/>
            <a:cs typeface="Arial" charset="0"/>
          </a:endParaRPr>
        </a:p>
      </dsp:txBody>
      <dsp:txXfrm>
        <a:off x="7000899" y="1500178"/>
        <a:ext cx="1972902" cy="98645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9B09-3606-4320-97F9-2B381270492B}">
      <dsp:nvSpPr>
        <dsp:cNvPr id="0" name=""/>
        <dsp:cNvSpPr/>
      </dsp:nvSpPr>
      <dsp:spPr>
        <a:xfrm>
          <a:off x="4650274" y="1336662"/>
          <a:ext cx="3157062" cy="477850"/>
        </a:xfrm>
        <a:custGeom>
          <a:avLst/>
          <a:gdLst/>
          <a:ahLst/>
          <a:cxnLst/>
          <a:rect l="0" t="0" r="0" b="0"/>
          <a:pathLst>
            <a:path>
              <a:moveTo>
                <a:pt x="0" y="0"/>
              </a:moveTo>
              <a:lnTo>
                <a:pt x="0" y="197151"/>
              </a:lnTo>
              <a:lnTo>
                <a:pt x="3157062" y="197151"/>
              </a:lnTo>
              <a:lnTo>
                <a:pt x="3157062" y="4778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771832-75D1-48E3-9AB7-74F1AFA730FC}">
      <dsp:nvSpPr>
        <dsp:cNvPr id="0" name=""/>
        <dsp:cNvSpPr/>
      </dsp:nvSpPr>
      <dsp:spPr>
        <a:xfrm>
          <a:off x="4546383" y="1336662"/>
          <a:ext cx="91440" cy="538975"/>
        </a:xfrm>
        <a:custGeom>
          <a:avLst/>
          <a:gdLst/>
          <a:ahLst/>
          <a:cxnLst/>
          <a:rect l="0" t="0" r="0" b="0"/>
          <a:pathLst>
            <a:path>
              <a:moveTo>
                <a:pt x="103891" y="0"/>
              </a:moveTo>
              <a:lnTo>
                <a:pt x="103891" y="258276"/>
              </a:lnTo>
              <a:lnTo>
                <a:pt x="45720" y="258276"/>
              </a:lnTo>
              <a:lnTo>
                <a:pt x="45720" y="5389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3BC844-BE90-47F8-907D-4CA2D849AA0B}">
      <dsp:nvSpPr>
        <dsp:cNvPr id="0" name=""/>
        <dsp:cNvSpPr/>
      </dsp:nvSpPr>
      <dsp:spPr>
        <a:xfrm>
          <a:off x="1336662" y="1336662"/>
          <a:ext cx="3313612" cy="538975"/>
        </a:xfrm>
        <a:custGeom>
          <a:avLst/>
          <a:gdLst/>
          <a:ahLst/>
          <a:cxnLst/>
          <a:rect l="0" t="0" r="0" b="0"/>
          <a:pathLst>
            <a:path>
              <a:moveTo>
                <a:pt x="3313612" y="0"/>
              </a:moveTo>
              <a:lnTo>
                <a:pt x="3313612" y="258276"/>
              </a:lnTo>
              <a:lnTo>
                <a:pt x="0" y="258276"/>
              </a:lnTo>
              <a:lnTo>
                <a:pt x="0" y="5389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6865-2053-4632-9BC0-601D6DD16B66}">
      <dsp:nvSpPr>
        <dsp:cNvPr id="0" name=""/>
        <dsp:cNvSpPr/>
      </dsp:nvSpPr>
      <dsp:spPr>
        <a:xfrm>
          <a:off x="3313612" y="0"/>
          <a:ext cx="2673325" cy="13366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4000" b="1" i="0" u="none" strike="noStrike" kern="1200" cap="none" normalizeH="0" baseline="0" dirty="0" smtClean="0">
              <a:ln>
                <a:noFill/>
              </a:ln>
              <a:solidFill>
                <a:srgbClr val="FFFF00"/>
              </a:solidFill>
              <a:effectLst/>
              <a:latin typeface="Arial" charset="0"/>
              <a:cs typeface="Arial" charset="0"/>
            </a:rPr>
            <a:t>مجالات البحث في علوم التربية</a:t>
          </a:r>
          <a:endParaRPr kumimoji="0" lang="fr-FR" sz="4000" b="1" i="0" u="none" strike="noStrike" kern="1200" cap="none" normalizeH="0" baseline="0" dirty="0" smtClean="0">
            <a:ln>
              <a:noFill/>
            </a:ln>
            <a:solidFill>
              <a:srgbClr val="FFFF00"/>
            </a:solidFill>
            <a:effectLst/>
            <a:latin typeface="Arial" charset="0"/>
            <a:cs typeface="Arial" charset="0"/>
          </a:endParaRPr>
        </a:p>
      </dsp:txBody>
      <dsp:txXfrm>
        <a:off x="3313612" y="0"/>
        <a:ext cx="2673325" cy="1336662"/>
      </dsp:txXfrm>
    </dsp:sp>
    <dsp:sp modelId="{AEABDD6A-554F-47F5-BD82-C8CF57765268}">
      <dsp:nvSpPr>
        <dsp:cNvPr id="0" name=""/>
        <dsp:cNvSpPr/>
      </dsp:nvSpPr>
      <dsp:spPr>
        <a:xfrm>
          <a:off x="0" y="1875638"/>
          <a:ext cx="2673325" cy="13366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kern="1200" cap="none" normalizeH="0" baseline="0" dirty="0" smtClean="0">
              <a:ln>
                <a:noFill/>
              </a:ln>
              <a:solidFill>
                <a:schemeClr val="tx1"/>
              </a:solidFill>
              <a:effectLst/>
              <a:latin typeface="Arial" charset="0"/>
              <a:cs typeface="Arial" charset="0"/>
            </a:rPr>
            <a:t>المناهج</a:t>
          </a:r>
          <a:endParaRPr kumimoji="0" lang="fr-FR" sz="2400" b="1" i="0" u="none" strike="noStrike" kern="1200" cap="none" normalizeH="0" baseline="0" dirty="0" smtClean="0">
            <a:ln>
              <a:noFill/>
            </a:ln>
            <a:solidFill>
              <a:schemeClr val="tx1"/>
            </a:solidFill>
            <a:effectLst/>
            <a:latin typeface="Arial" charset="0"/>
            <a:cs typeface="Arial" charset="0"/>
          </a:endParaRPr>
        </a:p>
      </dsp:txBody>
      <dsp:txXfrm>
        <a:off x="0" y="1875638"/>
        <a:ext cx="2673325" cy="1336662"/>
      </dsp:txXfrm>
    </dsp:sp>
    <dsp:sp modelId="{FB6D4F5D-CCDE-4494-A5F5-5508D4157F89}">
      <dsp:nvSpPr>
        <dsp:cNvPr id="0" name=""/>
        <dsp:cNvSpPr/>
      </dsp:nvSpPr>
      <dsp:spPr>
        <a:xfrm>
          <a:off x="3255440" y="1875638"/>
          <a:ext cx="2673325" cy="13366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kern="1200" cap="none" normalizeH="0" baseline="0" dirty="0" err="1" smtClean="0">
              <a:ln>
                <a:noFill/>
              </a:ln>
              <a:solidFill>
                <a:schemeClr val="tx1"/>
              </a:solidFill>
              <a:effectLst/>
              <a:latin typeface="Arial" charset="0"/>
              <a:cs typeface="Arial" charset="0"/>
            </a:rPr>
            <a:t>الديداكتيك</a:t>
          </a:r>
          <a:endParaRPr kumimoji="0" lang="ar-DZ" sz="2400" b="1" i="0" u="none" strike="noStrike" kern="1200" cap="none" normalizeH="0" baseline="0" dirty="0" smtClean="0">
            <a:ln>
              <a:noFill/>
            </a:ln>
            <a:solidFill>
              <a:schemeClr val="tx1"/>
            </a:solidFill>
            <a:effectLst/>
            <a:latin typeface="Arial" charset="0"/>
            <a:cs typeface="Arial" charset="0"/>
          </a:endParaRPr>
        </a:p>
      </dsp:txBody>
      <dsp:txXfrm>
        <a:off x="3255440" y="1875638"/>
        <a:ext cx="2673325" cy="1336662"/>
      </dsp:txXfrm>
    </dsp:sp>
    <dsp:sp modelId="{62EC2C2B-C24A-425F-A2C1-E1791C05B208}">
      <dsp:nvSpPr>
        <dsp:cNvPr id="0" name=""/>
        <dsp:cNvSpPr/>
      </dsp:nvSpPr>
      <dsp:spPr>
        <a:xfrm>
          <a:off x="6470674" y="1814512"/>
          <a:ext cx="2673325" cy="13366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kern="1200" cap="none" normalizeH="0" baseline="0" dirty="0" smtClean="0">
              <a:ln>
                <a:noFill/>
              </a:ln>
              <a:solidFill>
                <a:schemeClr val="tx1"/>
              </a:solidFill>
              <a:effectLst/>
              <a:latin typeface="Arial" charset="0"/>
              <a:cs typeface="Arial" charset="0"/>
            </a:rPr>
            <a:t>التكوين المهني</a:t>
          </a:r>
          <a:endParaRPr kumimoji="0" lang="fr-FR" sz="2400" b="1" i="0" u="none" strike="noStrike" kern="1200" cap="none" normalizeH="0" baseline="0" dirty="0" smtClean="0">
            <a:ln>
              <a:noFill/>
            </a:ln>
            <a:solidFill>
              <a:schemeClr val="tx1"/>
            </a:solidFill>
            <a:effectLst/>
            <a:latin typeface="Arial" charset="0"/>
            <a:cs typeface="Arial" charset="0"/>
          </a:endParaRPr>
        </a:p>
      </dsp:txBody>
      <dsp:txXfrm>
        <a:off x="6470674" y="1814512"/>
        <a:ext cx="2673325" cy="133666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9B09-3606-4320-97F9-2B381270492B}">
      <dsp:nvSpPr>
        <dsp:cNvPr id="0" name=""/>
        <dsp:cNvSpPr/>
      </dsp:nvSpPr>
      <dsp:spPr>
        <a:xfrm>
          <a:off x="4650274" y="1336662"/>
          <a:ext cx="3157062" cy="477850"/>
        </a:xfrm>
        <a:custGeom>
          <a:avLst/>
          <a:gdLst/>
          <a:ahLst/>
          <a:cxnLst/>
          <a:rect l="0" t="0" r="0" b="0"/>
          <a:pathLst>
            <a:path>
              <a:moveTo>
                <a:pt x="0" y="0"/>
              </a:moveTo>
              <a:lnTo>
                <a:pt x="0" y="197151"/>
              </a:lnTo>
              <a:lnTo>
                <a:pt x="3157062" y="197151"/>
              </a:lnTo>
              <a:lnTo>
                <a:pt x="3157062" y="4778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771832-75D1-48E3-9AB7-74F1AFA730FC}">
      <dsp:nvSpPr>
        <dsp:cNvPr id="0" name=""/>
        <dsp:cNvSpPr/>
      </dsp:nvSpPr>
      <dsp:spPr>
        <a:xfrm>
          <a:off x="4546383" y="1336662"/>
          <a:ext cx="91440" cy="538975"/>
        </a:xfrm>
        <a:custGeom>
          <a:avLst/>
          <a:gdLst/>
          <a:ahLst/>
          <a:cxnLst/>
          <a:rect l="0" t="0" r="0" b="0"/>
          <a:pathLst>
            <a:path>
              <a:moveTo>
                <a:pt x="103891" y="0"/>
              </a:moveTo>
              <a:lnTo>
                <a:pt x="103891" y="258276"/>
              </a:lnTo>
              <a:lnTo>
                <a:pt x="45720" y="258276"/>
              </a:lnTo>
              <a:lnTo>
                <a:pt x="45720" y="5389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3BC844-BE90-47F8-907D-4CA2D849AA0B}">
      <dsp:nvSpPr>
        <dsp:cNvPr id="0" name=""/>
        <dsp:cNvSpPr/>
      </dsp:nvSpPr>
      <dsp:spPr>
        <a:xfrm>
          <a:off x="1336662" y="1336662"/>
          <a:ext cx="3313612" cy="538975"/>
        </a:xfrm>
        <a:custGeom>
          <a:avLst/>
          <a:gdLst/>
          <a:ahLst/>
          <a:cxnLst/>
          <a:rect l="0" t="0" r="0" b="0"/>
          <a:pathLst>
            <a:path>
              <a:moveTo>
                <a:pt x="3313612" y="0"/>
              </a:moveTo>
              <a:lnTo>
                <a:pt x="3313612" y="258276"/>
              </a:lnTo>
              <a:lnTo>
                <a:pt x="0" y="258276"/>
              </a:lnTo>
              <a:lnTo>
                <a:pt x="0" y="5389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6865-2053-4632-9BC0-601D6DD16B66}">
      <dsp:nvSpPr>
        <dsp:cNvPr id="0" name=""/>
        <dsp:cNvSpPr/>
      </dsp:nvSpPr>
      <dsp:spPr>
        <a:xfrm>
          <a:off x="3313612" y="0"/>
          <a:ext cx="2673325" cy="13366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305" tIns="27305" rIns="27305" bIns="27305"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4300" b="1" i="0" u="none" strike="noStrike" kern="1200" cap="none" normalizeH="0" baseline="0" dirty="0" smtClean="0">
              <a:ln>
                <a:noFill/>
              </a:ln>
              <a:solidFill>
                <a:srgbClr val="FFFF00"/>
              </a:solidFill>
              <a:effectLst/>
              <a:latin typeface="Arial" charset="0"/>
              <a:cs typeface="Arial" charset="0"/>
            </a:rPr>
            <a:t>فروع علوم التربية</a:t>
          </a:r>
          <a:endParaRPr kumimoji="0" lang="fr-FR" sz="4300" b="1" i="0" u="none" strike="noStrike" kern="1200" cap="none" normalizeH="0" baseline="0" dirty="0" smtClean="0">
            <a:ln>
              <a:noFill/>
            </a:ln>
            <a:solidFill>
              <a:srgbClr val="FFFF00"/>
            </a:solidFill>
            <a:effectLst/>
            <a:latin typeface="Arial" charset="0"/>
            <a:cs typeface="Arial" charset="0"/>
          </a:endParaRPr>
        </a:p>
      </dsp:txBody>
      <dsp:txXfrm>
        <a:off x="3313612" y="0"/>
        <a:ext cx="2673325" cy="1336662"/>
      </dsp:txXfrm>
    </dsp:sp>
    <dsp:sp modelId="{AEABDD6A-554F-47F5-BD82-C8CF57765268}">
      <dsp:nvSpPr>
        <dsp:cNvPr id="0" name=""/>
        <dsp:cNvSpPr/>
      </dsp:nvSpPr>
      <dsp:spPr>
        <a:xfrm>
          <a:off x="0" y="1875638"/>
          <a:ext cx="2673325" cy="13366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kern="1200" cap="none" normalizeH="0" baseline="0" dirty="0" smtClean="0">
              <a:ln>
                <a:noFill/>
              </a:ln>
              <a:solidFill>
                <a:schemeClr val="tx1"/>
              </a:solidFill>
              <a:effectLst/>
              <a:latin typeface="Arial" charset="0"/>
              <a:cs typeface="Arial" charset="0"/>
            </a:rPr>
            <a:t>التربية الخاصة</a:t>
          </a:r>
          <a:endParaRPr kumimoji="0" lang="fr-FR" sz="2400" b="1" i="0" u="none" strike="noStrike" kern="1200" cap="none" normalizeH="0" baseline="0" dirty="0" smtClean="0">
            <a:ln>
              <a:noFill/>
            </a:ln>
            <a:solidFill>
              <a:schemeClr val="tx1"/>
            </a:solidFill>
            <a:effectLst/>
            <a:latin typeface="Arial" charset="0"/>
            <a:cs typeface="Arial" charset="0"/>
          </a:endParaRPr>
        </a:p>
      </dsp:txBody>
      <dsp:txXfrm>
        <a:off x="0" y="1875638"/>
        <a:ext cx="2673325" cy="1336662"/>
      </dsp:txXfrm>
    </dsp:sp>
    <dsp:sp modelId="{FB6D4F5D-CCDE-4494-A5F5-5508D4157F89}">
      <dsp:nvSpPr>
        <dsp:cNvPr id="0" name=""/>
        <dsp:cNvSpPr/>
      </dsp:nvSpPr>
      <dsp:spPr>
        <a:xfrm>
          <a:off x="3255440" y="1875638"/>
          <a:ext cx="2673325" cy="13366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kern="1200" cap="none" normalizeH="0" baseline="0" dirty="0" smtClean="0">
              <a:ln>
                <a:noFill/>
              </a:ln>
              <a:solidFill>
                <a:schemeClr val="tx1"/>
              </a:solidFill>
              <a:effectLst/>
              <a:latin typeface="Arial" charset="0"/>
              <a:cs typeface="Arial" charset="0"/>
            </a:rPr>
            <a:t>التربية البيئية</a:t>
          </a:r>
        </a:p>
      </dsp:txBody>
      <dsp:txXfrm>
        <a:off x="3255440" y="1875638"/>
        <a:ext cx="2673325" cy="1336662"/>
      </dsp:txXfrm>
    </dsp:sp>
    <dsp:sp modelId="{62EC2C2B-C24A-425F-A2C1-E1791C05B208}">
      <dsp:nvSpPr>
        <dsp:cNvPr id="0" name=""/>
        <dsp:cNvSpPr/>
      </dsp:nvSpPr>
      <dsp:spPr>
        <a:xfrm>
          <a:off x="6470674" y="1814512"/>
          <a:ext cx="2673325" cy="13366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kern="1200" cap="none" normalizeH="0" baseline="0" dirty="0" smtClean="0">
              <a:ln>
                <a:noFill/>
              </a:ln>
              <a:solidFill>
                <a:schemeClr val="tx1"/>
              </a:solidFill>
              <a:effectLst/>
              <a:latin typeface="Arial" charset="0"/>
              <a:cs typeface="Arial" charset="0"/>
            </a:rPr>
            <a:t>التربية الصحية</a:t>
          </a:r>
          <a:endParaRPr kumimoji="0" lang="fr-FR" sz="2400" b="1" i="0" u="none" strike="noStrike" kern="1200" cap="none" normalizeH="0" baseline="0" dirty="0" smtClean="0">
            <a:ln>
              <a:noFill/>
            </a:ln>
            <a:solidFill>
              <a:schemeClr val="tx1"/>
            </a:solidFill>
            <a:effectLst/>
            <a:latin typeface="Arial" charset="0"/>
            <a:cs typeface="Arial" charset="0"/>
          </a:endParaRPr>
        </a:p>
      </dsp:txBody>
      <dsp:txXfrm>
        <a:off x="6470674" y="1814512"/>
        <a:ext cx="2673325" cy="133666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E29B09-3606-4320-97F9-2B381270492B}">
      <dsp:nvSpPr>
        <dsp:cNvPr id="0" name=""/>
        <dsp:cNvSpPr/>
      </dsp:nvSpPr>
      <dsp:spPr>
        <a:xfrm>
          <a:off x="4601964" y="404818"/>
          <a:ext cx="2994826" cy="133350"/>
        </a:xfrm>
        <a:custGeom>
          <a:avLst/>
          <a:gdLst/>
          <a:ahLst/>
          <a:cxnLst/>
          <a:rect l="0" t="0" r="0" b="0"/>
          <a:pathLst>
            <a:path>
              <a:moveTo>
                <a:pt x="0" y="0"/>
              </a:moveTo>
              <a:lnTo>
                <a:pt x="2994826" y="0"/>
              </a:lnTo>
              <a:lnTo>
                <a:pt x="2994826" y="13335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0771832-75D1-48E3-9AB7-74F1AFA730FC}">
      <dsp:nvSpPr>
        <dsp:cNvPr id="0" name=""/>
        <dsp:cNvSpPr/>
      </dsp:nvSpPr>
      <dsp:spPr>
        <a:xfrm>
          <a:off x="4488706" y="404818"/>
          <a:ext cx="91440" cy="266414"/>
        </a:xfrm>
        <a:custGeom>
          <a:avLst/>
          <a:gdLst/>
          <a:ahLst/>
          <a:cxnLst/>
          <a:rect l="0" t="0" r="0" b="0"/>
          <a:pathLst>
            <a:path>
              <a:moveTo>
                <a:pt x="113258" y="0"/>
              </a:moveTo>
              <a:lnTo>
                <a:pt x="45720" y="0"/>
              </a:lnTo>
              <a:lnTo>
                <a:pt x="45720" y="26641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13BC844-BE90-47F8-907D-4CA2D849AA0B}">
      <dsp:nvSpPr>
        <dsp:cNvPr id="0" name=""/>
        <dsp:cNvSpPr/>
      </dsp:nvSpPr>
      <dsp:spPr>
        <a:xfrm>
          <a:off x="1414511" y="404818"/>
          <a:ext cx="3187453" cy="335887"/>
        </a:xfrm>
        <a:custGeom>
          <a:avLst/>
          <a:gdLst/>
          <a:ahLst/>
          <a:cxnLst/>
          <a:rect l="0" t="0" r="0" b="0"/>
          <a:pathLst>
            <a:path>
              <a:moveTo>
                <a:pt x="3187453" y="0"/>
              </a:moveTo>
              <a:lnTo>
                <a:pt x="3187453" y="61341"/>
              </a:lnTo>
              <a:lnTo>
                <a:pt x="0" y="61341"/>
              </a:lnTo>
              <a:lnTo>
                <a:pt x="0" y="33588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6B86865-2053-4632-9BC0-601D6DD16B66}">
      <dsp:nvSpPr>
        <dsp:cNvPr id="0" name=""/>
        <dsp:cNvSpPr/>
      </dsp:nvSpPr>
      <dsp:spPr>
        <a:xfrm>
          <a:off x="2951433" y="46130"/>
          <a:ext cx="3301063" cy="3586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200" b="1" i="0" u="none" strike="noStrike" kern="1200" cap="none" normalizeH="0" baseline="0" dirty="0" smtClean="0">
              <a:ln>
                <a:noFill/>
              </a:ln>
              <a:solidFill>
                <a:srgbClr val="FFFF00"/>
              </a:solidFill>
              <a:effectLst/>
              <a:latin typeface="Arial" charset="0"/>
              <a:cs typeface="Arial" charset="0"/>
            </a:rPr>
            <a:t>موضوعات علم الاجتماع</a:t>
          </a:r>
          <a:endParaRPr kumimoji="0" lang="fr-FR" sz="2200" b="1" i="0" u="none" strike="noStrike" kern="1200" cap="none" normalizeH="0" baseline="0" dirty="0" smtClean="0">
            <a:ln>
              <a:noFill/>
            </a:ln>
            <a:solidFill>
              <a:srgbClr val="FFFF00"/>
            </a:solidFill>
            <a:effectLst/>
            <a:latin typeface="Arial" charset="0"/>
            <a:cs typeface="Arial" charset="0"/>
          </a:endParaRPr>
        </a:p>
      </dsp:txBody>
      <dsp:txXfrm>
        <a:off x="2951433" y="46130"/>
        <a:ext cx="3301063" cy="358687"/>
      </dsp:txXfrm>
    </dsp:sp>
    <dsp:sp modelId="{AEABDD6A-554F-47F5-BD82-C8CF57765268}">
      <dsp:nvSpPr>
        <dsp:cNvPr id="0" name=""/>
        <dsp:cNvSpPr/>
      </dsp:nvSpPr>
      <dsp:spPr>
        <a:xfrm>
          <a:off x="107149" y="740705"/>
          <a:ext cx="2614724" cy="13073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kern="1200" cap="none" normalizeH="0" baseline="0" dirty="0" smtClean="0">
              <a:ln>
                <a:noFill/>
              </a:ln>
              <a:solidFill>
                <a:schemeClr val="tx1"/>
              </a:solidFill>
              <a:effectLst/>
              <a:latin typeface="Arial" charset="0"/>
              <a:cs typeface="Arial" charset="0"/>
            </a:rPr>
            <a:t>علم الاجتماع العام </a:t>
          </a:r>
          <a:endParaRPr kumimoji="0" lang="fr-FR" sz="2400" b="1" i="0" u="none" strike="noStrike" kern="1200" cap="none" normalizeH="0" baseline="0" dirty="0" smtClean="0">
            <a:ln>
              <a:noFill/>
            </a:ln>
            <a:solidFill>
              <a:schemeClr val="tx1"/>
            </a:solidFill>
            <a:effectLst/>
            <a:latin typeface="Arial" charset="0"/>
            <a:cs typeface="Arial" charset="0"/>
          </a:endParaRPr>
        </a:p>
      </dsp:txBody>
      <dsp:txXfrm>
        <a:off x="107149" y="740705"/>
        <a:ext cx="2614724" cy="1307362"/>
      </dsp:txXfrm>
    </dsp:sp>
    <dsp:sp modelId="{FB6D4F5D-CCDE-4494-A5F5-5508D4157F89}">
      <dsp:nvSpPr>
        <dsp:cNvPr id="0" name=""/>
        <dsp:cNvSpPr/>
      </dsp:nvSpPr>
      <dsp:spPr>
        <a:xfrm>
          <a:off x="3128436" y="671232"/>
          <a:ext cx="2811978" cy="95595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kern="1200" cap="none" normalizeH="0" baseline="0" dirty="0" smtClean="0">
              <a:ln>
                <a:noFill/>
              </a:ln>
              <a:solidFill>
                <a:schemeClr val="tx1"/>
              </a:solidFill>
              <a:effectLst/>
              <a:latin typeface="Arial" charset="0"/>
              <a:cs typeface="Arial" charset="0"/>
            </a:rPr>
            <a:t>الفيزيولوجية الاجتماعية</a:t>
          </a:r>
        </a:p>
      </dsp:txBody>
      <dsp:txXfrm>
        <a:off x="3128436" y="671232"/>
        <a:ext cx="2811978" cy="955956"/>
      </dsp:txXfrm>
    </dsp:sp>
    <dsp:sp modelId="{62EC2C2B-C24A-425F-A2C1-E1791C05B208}">
      <dsp:nvSpPr>
        <dsp:cNvPr id="0" name=""/>
        <dsp:cNvSpPr/>
      </dsp:nvSpPr>
      <dsp:spPr>
        <a:xfrm>
          <a:off x="6289429" y="538169"/>
          <a:ext cx="2614724" cy="130736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400" b="1" i="0" u="none" strike="noStrike" kern="1200" cap="none" normalizeH="0" baseline="0" dirty="0" smtClean="0">
              <a:ln>
                <a:noFill/>
              </a:ln>
              <a:solidFill>
                <a:schemeClr val="tx1"/>
              </a:solidFill>
              <a:effectLst/>
              <a:latin typeface="Arial" charset="0"/>
              <a:cs typeface="Arial" charset="0"/>
            </a:rPr>
            <a:t>المورفولوجيا الاجتماعية</a:t>
          </a:r>
          <a:endParaRPr kumimoji="0" lang="fr-FR" sz="2400" b="1" i="0" u="none" strike="noStrike" kern="1200" cap="none" normalizeH="0" baseline="0" dirty="0" smtClean="0">
            <a:ln>
              <a:noFill/>
            </a:ln>
            <a:solidFill>
              <a:schemeClr val="tx1"/>
            </a:solidFill>
            <a:effectLst/>
            <a:latin typeface="Arial" charset="0"/>
            <a:cs typeface="Arial" charset="0"/>
          </a:endParaRPr>
        </a:p>
      </dsp:txBody>
      <dsp:txXfrm>
        <a:off x="6289429" y="538169"/>
        <a:ext cx="2614724" cy="1307362"/>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2850" name="Rectangle 2"/>
          <p:cNvSpPr>
            <a:spLocks noGrp="1" noChangeArrowheads="1"/>
          </p:cNvSpPr>
          <p:nvPr>
            <p:ph type="hdr" sz="quarter"/>
          </p:nvPr>
        </p:nvSpPr>
        <p:spPr bwMode="auto">
          <a:xfrm>
            <a:off x="3886200"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rtl="1" eaLnBrk="1" hangingPunct="1">
              <a:defRPr sz="1200">
                <a:latin typeface="Arial" charset="0"/>
                <a:cs typeface="Arial" charset="0"/>
              </a:defRPr>
            </a:lvl1pPr>
          </a:lstStyle>
          <a:p>
            <a:pPr>
              <a:defRPr/>
            </a:pPr>
            <a:endParaRPr lang="en-US"/>
          </a:p>
        </p:txBody>
      </p:sp>
      <p:sp>
        <p:nvSpPr>
          <p:cNvPr id="462851" name="Rectangle 3"/>
          <p:cNvSpPr>
            <a:spLocks noGrp="1" noChangeArrowheads="1"/>
          </p:cNvSpPr>
          <p:nvPr>
            <p:ph type="dt" idx="1"/>
          </p:nvPr>
        </p:nvSpPr>
        <p:spPr bwMode="auto">
          <a:xfrm>
            <a:off x="1588" y="0"/>
            <a:ext cx="29718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rtl="1" eaLnBrk="1" hangingPunct="1">
              <a:defRPr sz="1200">
                <a:latin typeface="Arial" charset="0"/>
                <a:cs typeface="Arial" charset="0"/>
              </a:defRPr>
            </a:lvl1pPr>
          </a:lstStyle>
          <a:p>
            <a:pPr>
              <a:defRPr/>
            </a:pPr>
            <a:endParaRPr lang="fr-FR"/>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62853" name="Rectangle 5"/>
          <p:cNvSpPr>
            <a:spLocks noGrp="1" noChangeArrowheads="1"/>
          </p:cNvSpPr>
          <p:nvPr>
            <p:ph type="body" sz="quarter" idx="3"/>
          </p:nvPr>
        </p:nvSpPr>
        <p:spPr bwMode="auto">
          <a:xfrm>
            <a:off x="685800" y="4343400"/>
            <a:ext cx="54864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62854" name="Rectangle 6"/>
          <p:cNvSpPr>
            <a:spLocks noGrp="1" noChangeArrowheads="1"/>
          </p:cNvSpPr>
          <p:nvPr>
            <p:ph type="ftr" sz="quarter" idx="4"/>
          </p:nvPr>
        </p:nvSpPr>
        <p:spPr bwMode="auto">
          <a:xfrm>
            <a:off x="3886200"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rtl="1" eaLnBrk="1" hangingPunct="1">
              <a:defRPr sz="1200">
                <a:latin typeface="Arial" charset="0"/>
                <a:cs typeface="Arial" charset="0"/>
              </a:defRPr>
            </a:lvl1pPr>
          </a:lstStyle>
          <a:p>
            <a:pPr>
              <a:defRPr/>
            </a:pPr>
            <a:endParaRPr lang="en-US"/>
          </a:p>
        </p:txBody>
      </p:sp>
      <p:sp>
        <p:nvSpPr>
          <p:cNvPr id="462855" name="Rectangle 7"/>
          <p:cNvSpPr>
            <a:spLocks noGrp="1" noChangeArrowheads="1"/>
          </p:cNvSpPr>
          <p:nvPr>
            <p:ph type="sldNum" sz="quarter" idx="5"/>
          </p:nvPr>
        </p:nvSpPr>
        <p:spPr bwMode="auto">
          <a:xfrm>
            <a:off x="1588" y="8685213"/>
            <a:ext cx="29718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rtl="1" eaLnBrk="1" hangingPunct="1">
              <a:defRPr sz="1200"/>
            </a:lvl1pPr>
          </a:lstStyle>
          <a:p>
            <a:fld id="{D69CFD83-D3F2-4EF5-9FB3-CEAE952B317B}" type="slidenum">
              <a:rPr lang="en-US" altLang="fr-FR"/>
              <a:pPr/>
              <a:t>‹N°›</a:t>
            </a:fld>
            <a:endParaRPr lang="en-US" altLang="fr-FR"/>
          </a:p>
        </p:txBody>
      </p:sp>
    </p:spTree>
    <p:extLst>
      <p:ext uri="{BB962C8B-B14F-4D97-AF65-F5344CB8AC3E}">
        <p14:creationId xmlns:p14="http://schemas.microsoft.com/office/powerpoint/2010/main" val="2000258507"/>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200" kern="1200">
        <a:solidFill>
          <a:schemeClr val="tx1"/>
        </a:solidFill>
        <a:latin typeface="Arial" charset="0"/>
        <a:ea typeface="+mn-ea"/>
        <a:cs typeface="Arial" charset="0"/>
      </a:defRPr>
    </a:lvl1pPr>
    <a:lvl2pPr marL="457200" algn="r" rtl="1" eaLnBrk="0" fontAlgn="base" hangingPunct="0">
      <a:spcBef>
        <a:spcPct val="30000"/>
      </a:spcBef>
      <a:spcAft>
        <a:spcPct val="0"/>
      </a:spcAft>
      <a:defRPr sz="1200" kern="1200">
        <a:solidFill>
          <a:schemeClr val="tx1"/>
        </a:solidFill>
        <a:latin typeface="Arial" charset="0"/>
        <a:ea typeface="+mn-ea"/>
        <a:cs typeface="Arial" charset="0"/>
      </a:defRPr>
    </a:lvl2pPr>
    <a:lvl3pPr marL="914400" algn="r" rtl="1" eaLnBrk="0" fontAlgn="base" hangingPunct="0">
      <a:spcBef>
        <a:spcPct val="30000"/>
      </a:spcBef>
      <a:spcAft>
        <a:spcPct val="0"/>
      </a:spcAft>
      <a:defRPr sz="1200" kern="1200">
        <a:solidFill>
          <a:schemeClr val="tx1"/>
        </a:solidFill>
        <a:latin typeface="Arial" charset="0"/>
        <a:ea typeface="+mn-ea"/>
        <a:cs typeface="Arial" charset="0"/>
      </a:defRPr>
    </a:lvl3pPr>
    <a:lvl4pPr marL="1371600" algn="r" rtl="1" eaLnBrk="0" fontAlgn="base" hangingPunct="0">
      <a:spcBef>
        <a:spcPct val="30000"/>
      </a:spcBef>
      <a:spcAft>
        <a:spcPct val="0"/>
      </a:spcAft>
      <a:defRPr sz="1200" kern="1200">
        <a:solidFill>
          <a:schemeClr val="tx1"/>
        </a:solidFill>
        <a:latin typeface="Arial" charset="0"/>
        <a:ea typeface="+mn-ea"/>
        <a:cs typeface="Arial" charset="0"/>
      </a:defRPr>
    </a:lvl4pPr>
    <a:lvl5pPr marL="1828800" algn="r" rtl="1"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59875" cy="6858000"/>
            <a:chOff x="0" y="0"/>
            <a:chExt cx="5770" cy="4320"/>
          </a:xfrm>
        </p:grpSpPr>
        <p:sp>
          <p:nvSpPr>
            <p:cNvPr id="5"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p:spPr>
          <p:txBody>
            <a:bodyPr wrap="none" anchor="ctr"/>
            <a:lstStyle/>
            <a:p>
              <a:pPr algn="ctr" rtl="1" eaLnBrk="1" hangingPunct="1">
                <a:defRPr/>
              </a:pPr>
              <a:endParaRPr lang="fr-FR"/>
            </a:p>
          </p:txBody>
        </p:sp>
        <p:sp>
          <p:nvSpPr>
            <p:cNvPr id="6"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7"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8" name="Rectangle 6"/>
            <p:cNvSpPr>
              <a:spLocks noChangeArrowheads="1"/>
            </p:cNvSpPr>
            <p:nvPr userDrawn="1"/>
          </p:nvSpPr>
          <p:spPr bwMode="hidden">
            <a:xfrm>
              <a:off x="2256" y="0"/>
              <a:ext cx="240" cy="43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9"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0"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1"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p:spPr>
          <p:txBody>
            <a:bodyPr wrap="none" anchor="ctr"/>
            <a:lstStyle/>
            <a:p>
              <a:pPr algn="ctr" rtl="1" eaLnBrk="1" hangingPunct="1">
                <a:defRPr/>
              </a:pPr>
              <a:endParaRPr lang="fr-FR"/>
            </a:p>
          </p:txBody>
        </p:sp>
        <p:sp>
          <p:nvSpPr>
            <p:cNvPr id="12"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p:spPr>
          <p:txBody>
            <a:bodyPr wrap="none" anchor="ctr"/>
            <a:lstStyle/>
            <a:p>
              <a:pPr algn="ctr" rtl="1" eaLnBrk="1" hangingPunct="1">
                <a:defRPr/>
              </a:pPr>
              <a:endParaRPr lang="fr-FR"/>
            </a:p>
          </p:txBody>
        </p:sp>
        <p:sp>
          <p:nvSpPr>
            <p:cNvPr id="13"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4"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5" name="Rectangle 13"/>
            <p:cNvSpPr>
              <a:spLocks noChangeArrowheads="1"/>
            </p:cNvSpPr>
            <p:nvPr userDrawn="1"/>
          </p:nvSpPr>
          <p:spPr bwMode="hidden">
            <a:xfrm>
              <a:off x="1248" y="0"/>
              <a:ext cx="144"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6" name="Rectangle 14"/>
            <p:cNvSpPr>
              <a:spLocks noChangeArrowheads="1"/>
            </p:cNvSpPr>
            <p:nvPr userDrawn="1"/>
          </p:nvSpPr>
          <p:spPr bwMode="hidden">
            <a:xfrm>
              <a:off x="3300" y="0"/>
              <a:ext cx="252"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7"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p:spPr>
          <p:txBody>
            <a:bodyPr wrap="none" anchor="ctr"/>
            <a:lstStyle/>
            <a:p>
              <a:pPr algn="ctr" rtl="1" eaLnBrk="1" hangingPunct="1">
                <a:defRPr/>
              </a:pPr>
              <a:endParaRPr lang="fr-FR"/>
            </a:p>
          </p:txBody>
        </p:sp>
        <p:sp>
          <p:nvSpPr>
            <p:cNvPr id="18"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9"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p:spPr>
          <p:txBody>
            <a:bodyPr wrap="none" anchor="ctr"/>
            <a:lstStyle/>
            <a:p>
              <a:pPr algn="ctr" rtl="1" eaLnBrk="1" hangingPunct="1">
                <a:defRPr/>
              </a:pPr>
              <a:endParaRPr lang="fr-FR"/>
            </a:p>
          </p:txBody>
        </p:sp>
        <p:sp>
          <p:nvSpPr>
            <p:cNvPr id="20"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1"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p:spPr>
          <p:txBody>
            <a:bodyPr wrap="none" anchor="ctr"/>
            <a:lstStyle/>
            <a:p>
              <a:pPr algn="ctr" rtl="1" eaLnBrk="1" hangingPunct="1">
                <a:defRPr/>
              </a:pPr>
              <a:endParaRPr lang="fr-FR"/>
            </a:p>
          </p:txBody>
        </p:sp>
        <p:sp>
          <p:nvSpPr>
            <p:cNvPr id="22"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3"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4"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w="9525">
              <a:noFill/>
              <a:prstDash val="solid"/>
              <a:round/>
              <a:headEnd/>
              <a:tailEnd/>
            </a:ln>
          </p:spPr>
          <p:txBody>
            <a:bodyPr/>
            <a:lstStyle/>
            <a:p>
              <a:endParaRPr lang="fr-FR"/>
            </a:p>
          </p:txBody>
        </p:sp>
        <p:sp>
          <p:nvSpPr>
            <p:cNvPr id="25" name="Freeform 23"/>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p:spPr>
          <p:txBody>
            <a:bodyPr/>
            <a:lstStyle/>
            <a:p>
              <a:pPr algn="ctr" rtl="1" eaLnBrk="1" hangingPunct="1">
                <a:defRPr/>
              </a:pPr>
              <a:endParaRPr lang="fr-FR"/>
            </a:p>
          </p:txBody>
        </p:sp>
      </p:grpSp>
      <p:sp>
        <p:nvSpPr>
          <p:cNvPr id="128024" name="Rectangle 24"/>
          <p:cNvSpPr>
            <a:spLocks noGrp="1" noChangeArrowheads="1"/>
          </p:cNvSpPr>
          <p:nvPr>
            <p:ph type="ctrTitle" sz="quarter"/>
          </p:nvPr>
        </p:nvSpPr>
        <p:spPr>
          <a:xfrm>
            <a:off x="685800" y="1600200"/>
            <a:ext cx="7772400" cy="1828800"/>
          </a:xfrm>
        </p:spPr>
        <p:txBody>
          <a:bodyPr/>
          <a:lstStyle>
            <a:lvl1pPr>
              <a:defRPr sz="4800"/>
            </a:lvl1pPr>
          </a:lstStyle>
          <a:p>
            <a:pPr lvl="0"/>
            <a:r>
              <a:rPr lang="ar-EG" noProof="0" smtClean="0"/>
              <a:t>انقر لتحرير نمط العنوان الرئيسي</a:t>
            </a:r>
          </a:p>
        </p:txBody>
      </p:sp>
      <p:sp>
        <p:nvSpPr>
          <p:cNvPr id="128025"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ar-EG" noProof="0" smtClean="0"/>
              <a:t>انقر لتحرير نمط العنوان الثانوي الرئيسي</a:t>
            </a:r>
          </a:p>
        </p:txBody>
      </p:sp>
      <p:sp>
        <p:nvSpPr>
          <p:cNvPr id="26" name="Rectangle 26"/>
          <p:cNvSpPr>
            <a:spLocks noGrp="1" noChangeArrowheads="1"/>
          </p:cNvSpPr>
          <p:nvPr>
            <p:ph type="dt" sz="quarter" idx="10"/>
          </p:nvPr>
        </p:nvSpPr>
        <p:spPr>
          <a:xfrm>
            <a:off x="457200" y="6243638"/>
            <a:ext cx="2133600" cy="457200"/>
          </a:xfrm>
        </p:spPr>
        <p:txBody>
          <a:bodyPr/>
          <a:lstStyle>
            <a:lvl1pPr>
              <a:defRPr/>
            </a:lvl1pPr>
          </a:lstStyle>
          <a:p>
            <a:pPr>
              <a:defRPr/>
            </a:pPr>
            <a:endParaRPr lang="en-US"/>
          </a:p>
        </p:txBody>
      </p:sp>
      <p:sp>
        <p:nvSpPr>
          <p:cNvPr id="27" name="Rectangle 27"/>
          <p:cNvSpPr>
            <a:spLocks noGrp="1" noChangeArrowheads="1"/>
          </p:cNvSpPr>
          <p:nvPr>
            <p:ph type="ftr" sz="quarter" idx="11"/>
          </p:nvPr>
        </p:nvSpPr>
        <p:spPr/>
        <p:txBody>
          <a:bodyPr/>
          <a:lstStyle>
            <a:lvl1pPr>
              <a:defRPr/>
            </a:lvl1pPr>
          </a:lstStyle>
          <a:p>
            <a:pPr>
              <a:defRPr/>
            </a:pPr>
            <a:endParaRPr lang="en-US"/>
          </a:p>
        </p:txBody>
      </p:sp>
      <p:sp>
        <p:nvSpPr>
          <p:cNvPr id="28" name="Rectangle 28"/>
          <p:cNvSpPr>
            <a:spLocks noGrp="1" noChangeArrowheads="1"/>
          </p:cNvSpPr>
          <p:nvPr>
            <p:ph type="sldNum" sz="quarter" idx="12"/>
          </p:nvPr>
        </p:nvSpPr>
        <p:spPr/>
        <p:txBody>
          <a:bodyPr/>
          <a:lstStyle>
            <a:lvl1pPr>
              <a:defRPr/>
            </a:lvl1pPr>
          </a:lstStyle>
          <a:p>
            <a:fld id="{756DE398-47C1-4394-B020-476BADA37837}" type="slidenum">
              <a:rPr lang="en-US" altLang="fr-FR"/>
              <a:pPr/>
              <a:t>‹N°›</a:t>
            </a:fld>
            <a:endParaRPr lang="en-US" alt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6"/>
          <p:cNvSpPr>
            <a:spLocks noGrp="1" noChangeArrowheads="1"/>
          </p:cNvSpPr>
          <p:nvPr>
            <p:ph type="ftr" sz="quarter" idx="10"/>
          </p:nvPr>
        </p:nvSpPr>
        <p:spPr>
          <a:ln/>
        </p:spPr>
        <p:txBody>
          <a:bodyPr/>
          <a:lstStyle>
            <a:lvl1pPr>
              <a:defRPr/>
            </a:lvl1pPr>
          </a:lstStyle>
          <a:p>
            <a:pPr>
              <a:defRPr/>
            </a:pPr>
            <a:endParaRPr lang="en-US"/>
          </a:p>
        </p:txBody>
      </p:sp>
      <p:sp>
        <p:nvSpPr>
          <p:cNvPr id="5" name="Rectangle 27"/>
          <p:cNvSpPr>
            <a:spLocks noGrp="1" noChangeArrowheads="1"/>
          </p:cNvSpPr>
          <p:nvPr>
            <p:ph type="sldNum" sz="quarter" idx="11"/>
          </p:nvPr>
        </p:nvSpPr>
        <p:spPr>
          <a:ln/>
        </p:spPr>
        <p:txBody>
          <a:bodyPr/>
          <a:lstStyle>
            <a:lvl1pPr>
              <a:defRPr/>
            </a:lvl1pPr>
          </a:lstStyle>
          <a:p>
            <a:fld id="{0F26DDEB-DC71-4286-8ADF-EFD7260F7BE6}" type="slidenum">
              <a:rPr lang="en-US" altLang="fr-FR"/>
              <a:pPr/>
              <a:t>‹N°›</a:t>
            </a:fld>
            <a:endParaRPr lang="en-US" altLang="fr-FR"/>
          </a:p>
        </p:txBody>
      </p:sp>
      <p:sp>
        <p:nvSpPr>
          <p:cNvPr id="6"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7813"/>
            <a:ext cx="2057400" cy="5853112"/>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7813"/>
            <a:ext cx="6019800" cy="585311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6"/>
          <p:cNvSpPr>
            <a:spLocks noGrp="1" noChangeArrowheads="1"/>
          </p:cNvSpPr>
          <p:nvPr>
            <p:ph type="ftr" sz="quarter" idx="10"/>
          </p:nvPr>
        </p:nvSpPr>
        <p:spPr>
          <a:ln/>
        </p:spPr>
        <p:txBody>
          <a:bodyPr/>
          <a:lstStyle>
            <a:lvl1pPr>
              <a:defRPr/>
            </a:lvl1pPr>
          </a:lstStyle>
          <a:p>
            <a:pPr>
              <a:defRPr/>
            </a:pPr>
            <a:endParaRPr lang="en-US"/>
          </a:p>
        </p:txBody>
      </p:sp>
      <p:sp>
        <p:nvSpPr>
          <p:cNvPr id="5" name="Rectangle 27"/>
          <p:cNvSpPr>
            <a:spLocks noGrp="1" noChangeArrowheads="1"/>
          </p:cNvSpPr>
          <p:nvPr>
            <p:ph type="sldNum" sz="quarter" idx="11"/>
          </p:nvPr>
        </p:nvSpPr>
        <p:spPr>
          <a:ln/>
        </p:spPr>
        <p:txBody>
          <a:bodyPr/>
          <a:lstStyle>
            <a:lvl1pPr>
              <a:defRPr/>
            </a:lvl1pPr>
          </a:lstStyle>
          <a:p>
            <a:fld id="{4AE976D5-7697-4EF3-A1F5-BF63B19C640B}" type="slidenum">
              <a:rPr lang="en-US" altLang="fr-FR"/>
              <a:pPr/>
              <a:t>‹N°›</a:t>
            </a:fld>
            <a:endParaRPr lang="en-US" altLang="fr-FR"/>
          </a:p>
        </p:txBody>
      </p:sp>
      <p:sp>
        <p:nvSpPr>
          <p:cNvPr id="6"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itre. Texte et image de la bibliothèque">
    <p:spTree>
      <p:nvGrpSpPr>
        <p:cNvPr id="1" name=""/>
        <p:cNvGrpSpPr/>
        <p:nvPr/>
      </p:nvGrpSpPr>
      <p:grpSpPr>
        <a:xfrm>
          <a:off x="0" y="0"/>
          <a:ext cx="0" cy="0"/>
          <a:chOff x="0" y="0"/>
          <a:chExt cx="0" cy="0"/>
        </a:xfrm>
      </p:grpSpPr>
      <p:sp>
        <p:nvSpPr>
          <p:cNvPr id="2" name="Titre 1"/>
          <p:cNvSpPr>
            <a:spLocks noGrp="1"/>
          </p:cNvSpPr>
          <p:nvPr>
            <p:ph type="title"/>
          </p:nvPr>
        </p:nvSpPr>
        <p:spPr>
          <a:xfrm>
            <a:off x="685800" y="609600"/>
            <a:ext cx="7772400" cy="1143000"/>
          </a:xfrm>
        </p:spPr>
        <p:txBody>
          <a:bodyPr/>
          <a:lstStyle/>
          <a:p>
            <a:r>
              <a:rPr lang="fr-FR" smtClean="0"/>
              <a:t>Modifiez le style du titre</a:t>
            </a:r>
            <a:endParaRPr lang="fr-FR"/>
          </a:p>
        </p:txBody>
      </p:sp>
      <p:sp>
        <p:nvSpPr>
          <p:cNvPr id="3" name="Espace réservé du texte 2"/>
          <p:cNvSpPr>
            <a:spLocks noGrp="1"/>
          </p:cNvSpPr>
          <p:nvPr>
            <p:ph type="body" sz="half" idx="1"/>
          </p:nvPr>
        </p:nvSpPr>
        <p:spPr>
          <a:xfrm>
            <a:off x="685800" y="1981200"/>
            <a:ext cx="3810000" cy="4114800"/>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image en ligne 3"/>
          <p:cNvSpPr>
            <a:spLocks noGrp="1"/>
          </p:cNvSpPr>
          <p:nvPr>
            <p:ph type="clipArt" sz="half" idx="2"/>
          </p:nvPr>
        </p:nvSpPr>
        <p:spPr>
          <a:xfrm>
            <a:off x="4648200" y="1981200"/>
            <a:ext cx="3810000" cy="4114800"/>
          </a:xfrm>
        </p:spPr>
        <p:txBody>
          <a:bodyPr/>
          <a:lstStyle/>
          <a:p>
            <a:pPr lvl="0"/>
            <a:endParaRPr lang="fr-FR" noProof="0" smtClean="0"/>
          </a:p>
        </p:txBody>
      </p:sp>
      <p:sp>
        <p:nvSpPr>
          <p:cNvPr id="5" name="Espace réservé de la date 28"/>
          <p:cNvSpPr>
            <a:spLocks noGrp="1" noChangeArrowheads="1"/>
          </p:cNvSpPr>
          <p:nvPr>
            <p:ph type="dt" sz="half" idx="10"/>
          </p:nvPr>
        </p:nvSpPr>
        <p:spPr/>
        <p:txBody>
          <a:bodyPr/>
          <a:lstStyle>
            <a:lvl1pPr>
              <a:defRPr/>
            </a:lvl1pPr>
          </a:lstStyle>
          <a:p>
            <a:pPr>
              <a:defRPr/>
            </a:pPr>
            <a:endParaRPr lang="en-US" altLang="en-US"/>
          </a:p>
        </p:txBody>
      </p:sp>
      <p:sp>
        <p:nvSpPr>
          <p:cNvPr id="6" name="Espace réservé du pied de page 29"/>
          <p:cNvSpPr>
            <a:spLocks noGrp="1" noChangeArrowheads="1"/>
          </p:cNvSpPr>
          <p:nvPr>
            <p:ph type="ftr" sz="quarter" idx="11"/>
          </p:nvPr>
        </p:nvSpPr>
        <p:spPr/>
        <p:txBody>
          <a:bodyPr/>
          <a:lstStyle>
            <a:lvl1pPr>
              <a:defRPr/>
            </a:lvl1pPr>
          </a:lstStyle>
          <a:p>
            <a:pPr>
              <a:defRPr/>
            </a:pPr>
            <a:endParaRPr lang="en-US" altLang="en-US"/>
          </a:p>
        </p:txBody>
      </p:sp>
      <p:sp>
        <p:nvSpPr>
          <p:cNvPr id="7" name="Espace réservé du numéro de diapositive 30"/>
          <p:cNvSpPr>
            <a:spLocks noGrp="1" noChangeArrowheads="1"/>
          </p:cNvSpPr>
          <p:nvPr>
            <p:ph type="sldNum" sz="quarter" idx="12"/>
          </p:nvPr>
        </p:nvSpPr>
        <p:spPr/>
        <p:txBody>
          <a:bodyPr/>
          <a:lstStyle>
            <a:lvl1pPr>
              <a:defRPr/>
            </a:lvl1pPr>
          </a:lstStyle>
          <a:p>
            <a:fld id="{3E51BEBC-7632-42D1-878D-7732DB503AE4}" type="slidenum">
              <a:rPr lang="ar-SA" altLang="en-US"/>
              <a:pPr/>
              <a:t>‹N°›</a:t>
            </a:fld>
            <a:endParaRPr lang="en-US"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2084388" y="296863"/>
            <a:ext cx="6823075" cy="5353050"/>
            <a:chOff x="1313" y="187"/>
            <a:chExt cx="4298" cy="3372"/>
          </a:xfrm>
        </p:grpSpPr>
        <p:grpSp>
          <p:nvGrpSpPr>
            <p:cNvPr id="5" name="Group 3"/>
            <p:cNvGrpSpPr>
              <a:grpSpLocks/>
            </p:cNvGrpSpPr>
            <p:nvPr/>
          </p:nvGrpSpPr>
          <p:grpSpPr bwMode="auto">
            <a:xfrm>
              <a:off x="2194" y="601"/>
              <a:ext cx="596" cy="447"/>
              <a:chOff x="0" y="0"/>
              <a:chExt cx="768" cy="576"/>
            </a:xfrm>
          </p:grpSpPr>
          <p:sp>
            <p:nvSpPr>
              <p:cNvPr id="135" name="Oval 4"/>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36" name="Oval 5"/>
              <p:cNvSpPr>
                <a:spLocks noChangeArrowheads="1"/>
              </p:cNvSpPr>
              <p:nvPr/>
            </p:nvSpPr>
            <p:spPr bwMode="hidden">
              <a:xfrm>
                <a:off x="276" y="253"/>
                <a:ext cx="187" cy="107"/>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grpSp>
        <p:grpSp>
          <p:nvGrpSpPr>
            <p:cNvPr id="6" name="Group 6"/>
            <p:cNvGrpSpPr>
              <a:grpSpLocks/>
            </p:cNvGrpSpPr>
            <p:nvPr/>
          </p:nvGrpSpPr>
          <p:grpSpPr bwMode="auto">
            <a:xfrm>
              <a:off x="1312" y="187"/>
              <a:ext cx="4300" cy="3372"/>
              <a:chOff x="0" y="0"/>
              <a:chExt cx="5533" cy="4341"/>
            </a:xfrm>
          </p:grpSpPr>
          <p:grpSp>
            <p:nvGrpSpPr>
              <p:cNvPr id="22" name="Group 7"/>
              <p:cNvGrpSpPr>
                <a:grpSpLocks/>
              </p:cNvGrpSpPr>
              <p:nvPr/>
            </p:nvGrpSpPr>
            <p:grpSpPr bwMode="auto">
              <a:xfrm>
                <a:off x="0" y="0"/>
                <a:ext cx="5470" cy="4341"/>
                <a:chOff x="0" y="0"/>
                <a:chExt cx="5470" cy="4341"/>
              </a:xfrm>
            </p:grpSpPr>
            <p:grpSp>
              <p:nvGrpSpPr>
                <p:cNvPr id="33" name="Group 8"/>
                <p:cNvGrpSpPr>
                  <a:grpSpLocks/>
                </p:cNvGrpSpPr>
                <p:nvPr/>
              </p:nvGrpSpPr>
              <p:grpSpPr bwMode="auto">
                <a:xfrm>
                  <a:off x="1339" y="786"/>
                  <a:ext cx="2919" cy="2151"/>
                  <a:chOff x="1265" y="814"/>
                  <a:chExt cx="2919" cy="2151"/>
                </a:xfrm>
              </p:grpSpPr>
              <p:sp>
                <p:nvSpPr>
                  <p:cNvPr id="133" name="Oval 9"/>
                  <p:cNvSpPr>
                    <a:spLocks noChangeArrowheads="1"/>
                  </p:cNvSpPr>
                  <p:nvPr/>
                </p:nvSpPr>
                <p:spPr bwMode="hidden">
                  <a:xfrm>
                    <a:off x="1268" y="817"/>
                    <a:ext cx="2916" cy="2145"/>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34" name="Oval 10"/>
                  <p:cNvSpPr>
                    <a:spLocks noChangeArrowheads="1"/>
                  </p:cNvSpPr>
                  <p:nvPr/>
                </p:nvSpPr>
                <p:spPr bwMode="hidden">
                  <a:xfrm>
                    <a:off x="2380" y="1601"/>
                    <a:ext cx="579" cy="406"/>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grpSp>
            <p:grpSp>
              <p:nvGrpSpPr>
                <p:cNvPr id="34" name="Group 11"/>
                <p:cNvGrpSpPr>
                  <a:grpSpLocks/>
                </p:cNvGrpSpPr>
                <p:nvPr/>
              </p:nvGrpSpPr>
              <p:grpSpPr bwMode="auto">
                <a:xfrm>
                  <a:off x="0" y="0"/>
                  <a:ext cx="5470" cy="4341"/>
                  <a:chOff x="0" y="0"/>
                  <a:chExt cx="5470" cy="4341"/>
                </a:xfrm>
              </p:grpSpPr>
              <p:grpSp>
                <p:nvGrpSpPr>
                  <p:cNvPr id="35" name="Group 12"/>
                  <p:cNvGrpSpPr>
                    <a:grpSpLocks/>
                  </p:cNvGrpSpPr>
                  <p:nvPr/>
                </p:nvGrpSpPr>
                <p:grpSpPr bwMode="auto">
                  <a:xfrm>
                    <a:off x="3545" y="1502"/>
                    <a:ext cx="1258" cy="2327"/>
                    <a:chOff x="3471" y="1530"/>
                    <a:chExt cx="1258" cy="2327"/>
                  </a:xfrm>
                </p:grpSpPr>
                <p:sp>
                  <p:nvSpPr>
                    <p:cNvPr id="131" name="Freeform 13"/>
                    <p:cNvSpPr>
                      <a:spLocks/>
                    </p:cNvSpPr>
                    <p:nvPr/>
                  </p:nvSpPr>
                  <p:spPr bwMode="hidden">
                    <a:xfrm rot="2711884">
                      <a:off x="2765" y="2236"/>
                      <a:ext cx="1724" cy="313"/>
                    </a:xfrm>
                    <a:custGeom>
                      <a:avLst/>
                      <a:gdLst>
                        <a:gd name="T0" fmla="*/ 0 w 2736"/>
                        <a:gd name="T1" fmla="*/ 29 h 504"/>
                        <a:gd name="T2" fmla="*/ 54 w 2736"/>
                        <a:gd name="T3" fmla="*/ 10 h 504"/>
                        <a:gd name="T4" fmla="*/ 111 w 2736"/>
                        <a:gd name="T5" fmla="*/ 1 h 504"/>
                        <a:gd name="T6" fmla="*/ 171 w 2736"/>
                        <a:gd name="T7" fmla="*/ 1 h 504"/>
                        <a:gd name="T8" fmla="*/ 170 w 2736"/>
                        <a:gd name="T9" fmla="*/ 6 h 504"/>
                        <a:gd name="T10" fmla="*/ 111 w 2736"/>
                        <a:gd name="T11" fmla="*/ 6 h 504"/>
                        <a:gd name="T12" fmla="*/ 41 w 2736"/>
                        <a:gd name="T13" fmla="*/ 17 h 504"/>
                        <a:gd name="T14" fmla="*/ 0 w 2736"/>
                        <a:gd name="T15" fmla="*/ 2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132" name="Freeform 14"/>
                    <p:cNvSpPr>
                      <a:spLocks/>
                    </p:cNvSpPr>
                    <p:nvPr/>
                  </p:nvSpPr>
                  <p:spPr bwMode="hidden">
                    <a:xfrm rot="2711884">
                      <a:off x="4022" y="3149"/>
                      <a:ext cx="924" cy="490"/>
                    </a:xfrm>
                    <a:custGeom>
                      <a:avLst/>
                      <a:gdLst>
                        <a:gd name="T0" fmla="*/ 1 w 1769"/>
                        <a:gd name="T1" fmla="*/ 1 h 791"/>
                        <a:gd name="T2" fmla="*/ 10 w 1769"/>
                        <a:gd name="T3" fmla="*/ 4 h 791"/>
                        <a:gd name="T4" fmla="*/ 24 w 1769"/>
                        <a:gd name="T5" fmla="*/ 12 h 791"/>
                        <a:gd name="T6" fmla="*/ 33 w 1769"/>
                        <a:gd name="T7" fmla="*/ 25 h 791"/>
                        <a:gd name="T8" fmla="*/ 36 w 1769"/>
                        <a:gd name="T9" fmla="*/ 35 h 791"/>
                        <a:gd name="T10" fmla="*/ 34 w 1769"/>
                        <a:gd name="T11" fmla="*/ 45 h 791"/>
                        <a:gd name="T12" fmla="*/ 32 w 1769"/>
                        <a:gd name="T13" fmla="*/ 36 h 791"/>
                        <a:gd name="T14" fmla="*/ 28 w 1769"/>
                        <a:gd name="T15" fmla="*/ 26 h 791"/>
                        <a:gd name="T16" fmla="*/ 22 w 1769"/>
                        <a:gd name="T17" fmla="*/ 17 h 791"/>
                        <a:gd name="T18" fmla="*/ 11 w 1769"/>
                        <a:gd name="T19" fmla="*/ 9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36" name="Group 15"/>
                  <p:cNvGrpSpPr>
                    <a:grpSpLocks/>
                  </p:cNvGrpSpPr>
                  <p:nvPr/>
                </p:nvGrpSpPr>
                <p:grpSpPr bwMode="auto">
                  <a:xfrm>
                    <a:off x="2938" y="1991"/>
                    <a:ext cx="2463" cy="1332"/>
                    <a:chOff x="2864" y="2019"/>
                    <a:chExt cx="2463" cy="1332"/>
                  </a:xfrm>
                </p:grpSpPr>
                <p:sp>
                  <p:nvSpPr>
                    <p:cNvPr id="129" name="Freeform 16"/>
                    <p:cNvSpPr>
                      <a:spLocks/>
                    </p:cNvSpPr>
                    <p:nvPr/>
                  </p:nvSpPr>
                  <p:spPr bwMode="hidden">
                    <a:xfrm rot="2104081">
                      <a:off x="2864" y="2020"/>
                      <a:ext cx="1814" cy="346"/>
                    </a:xfrm>
                    <a:custGeom>
                      <a:avLst/>
                      <a:gdLst>
                        <a:gd name="T0" fmla="*/ 0 w 2736"/>
                        <a:gd name="T1" fmla="*/ 53 h 504"/>
                        <a:gd name="T2" fmla="*/ 74 w 2736"/>
                        <a:gd name="T3" fmla="*/ 18 h 504"/>
                        <a:gd name="T4" fmla="*/ 151 w 2736"/>
                        <a:gd name="T5" fmla="*/ 2 h 504"/>
                        <a:gd name="T6" fmla="*/ 233 w 2736"/>
                        <a:gd name="T7" fmla="*/ 2 h 504"/>
                        <a:gd name="T8" fmla="*/ 231 w 2736"/>
                        <a:gd name="T9" fmla="*/ 11 h 504"/>
                        <a:gd name="T10" fmla="*/ 150 w 2736"/>
                        <a:gd name="T11" fmla="*/ 11 h 504"/>
                        <a:gd name="T12" fmla="*/ 56 w 2736"/>
                        <a:gd name="T13" fmla="*/ 31 h 504"/>
                        <a:gd name="T14" fmla="*/ 0 w 2736"/>
                        <a:gd name="T15" fmla="*/ 5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130" name="Freeform 17"/>
                    <p:cNvSpPr>
                      <a:spLocks/>
                    </p:cNvSpPr>
                    <p:nvPr/>
                  </p:nvSpPr>
                  <p:spPr bwMode="hidden">
                    <a:xfrm rot="2104081">
                      <a:off x="4352" y="2806"/>
                      <a:ext cx="974" cy="545"/>
                    </a:xfrm>
                    <a:custGeom>
                      <a:avLst/>
                      <a:gdLst>
                        <a:gd name="T0" fmla="*/ 1 w 1769"/>
                        <a:gd name="T1" fmla="*/ 1 h 791"/>
                        <a:gd name="T2" fmla="*/ 14 w 1769"/>
                        <a:gd name="T3" fmla="*/ 6 h 791"/>
                        <a:gd name="T4" fmla="*/ 32 w 1769"/>
                        <a:gd name="T5" fmla="*/ 21 h 791"/>
                        <a:gd name="T6" fmla="*/ 45 w 1769"/>
                        <a:gd name="T7" fmla="*/ 46 h 791"/>
                        <a:gd name="T8" fmla="*/ 49 w 1769"/>
                        <a:gd name="T9" fmla="*/ 65 h 791"/>
                        <a:gd name="T10" fmla="*/ 47 w 1769"/>
                        <a:gd name="T11" fmla="*/ 84 h 791"/>
                        <a:gd name="T12" fmla="*/ 44 w 1769"/>
                        <a:gd name="T13" fmla="*/ 68 h 791"/>
                        <a:gd name="T14" fmla="*/ 39 w 1769"/>
                        <a:gd name="T15" fmla="*/ 49 h 791"/>
                        <a:gd name="T16" fmla="*/ 31 w 1769"/>
                        <a:gd name="T17" fmla="*/ 32 h 791"/>
                        <a:gd name="T18" fmla="*/ 16 w 1769"/>
                        <a:gd name="T19" fmla="*/ 16 h 791"/>
                        <a:gd name="T20" fmla="*/ 0 w 1769"/>
                        <a:gd name="T21" fmla="*/ 8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37" name="Group 18"/>
                  <p:cNvGrpSpPr>
                    <a:grpSpLocks/>
                  </p:cNvGrpSpPr>
                  <p:nvPr/>
                </p:nvGrpSpPr>
                <p:grpSpPr bwMode="auto">
                  <a:xfrm>
                    <a:off x="2971" y="1804"/>
                    <a:ext cx="2477" cy="1064"/>
                    <a:chOff x="2897" y="1832"/>
                    <a:chExt cx="2477" cy="1064"/>
                  </a:xfrm>
                </p:grpSpPr>
                <p:sp>
                  <p:nvSpPr>
                    <p:cNvPr id="127" name="Freeform 19"/>
                    <p:cNvSpPr>
                      <a:spLocks/>
                    </p:cNvSpPr>
                    <p:nvPr/>
                  </p:nvSpPr>
                  <p:spPr bwMode="hidden">
                    <a:xfrm rot="1582915">
                      <a:off x="2897" y="1832"/>
                      <a:ext cx="1736" cy="304"/>
                    </a:xfrm>
                    <a:custGeom>
                      <a:avLst/>
                      <a:gdLst>
                        <a:gd name="T0" fmla="*/ 0 w 2736"/>
                        <a:gd name="T1" fmla="*/ 24 h 504"/>
                        <a:gd name="T2" fmla="*/ 56 w 2736"/>
                        <a:gd name="T3" fmla="*/ 8 h 504"/>
                        <a:gd name="T4" fmla="*/ 116 w 2736"/>
                        <a:gd name="T5" fmla="*/ 1 h 504"/>
                        <a:gd name="T6" fmla="*/ 179 w 2736"/>
                        <a:gd name="T7" fmla="*/ 1 h 504"/>
                        <a:gd name="T8" fmla="*/ 178 w 2736"/>
                        <a:gd name="T9" fmla="*/ 5 h 504"/>
                        <a:gd name="T10" fmla="*/ 115 w 2736"/>
                        <a:gd name="T11" fmla="*/ 5 h 504"/>
                        <a:gd name="T12" fmla="*/ 43 w 2736"/>
                        <a:gd name="T13" fmla="*/ 14 h 504"/>
                        <a:gd name="T14" fmla="*/ 0 w 2736"/>
                        <a:gd name="T15" fmla="*/ 2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128" name="Freeform 20"/>
                    <p:cNvSpPr>
                      <a:spLocks/>
                    </p:cNvSpPr>
                    <p:nvPr/>
                  </p:nvSpPr>
                  <p:spPr bwMode="hidden">
                    <a:xfrm rot="1582915">
                      <a:off x="4442" y="2420"/>
                      <a:ext cx="932" cy="476"/>
                    </a:xfrm>
                    <a:custGeom>
                      <a:avLst/>
                      <a:gdLst>
                        <a:gd name="T0" fmla="*/ 1 w 1769"/>
                        <a:gd name="T1" fmla="*/ 1 h 791"/>
                        <a:gd name="T2" fmla="*/ 10 w 1769"/>
                        <a:gd name="T3" fmla="*/ 2 h 791"/>
                        <a:gd name="T4" fmla="*/ 25 w 1769"/>
                        <a:gd name="T5" fmla="*/ 10 h 791"/>
                        <a:gd name="T6" fmla="*/ 34 w 1769"/>
                        <a:gd name="T7" fmla="*/ 20 h 791"/>
                        <a:gd name="T8" fmla="*/ 37 w 1769"/>
                        <a:gd name="T9" fmla="*/ 29 h 791"/>
                        <a:gd name="T10" fmla="*/ 36 w 1769"/>
                        <a:gd name="T11" fmla="*/ 38 h 791"/>
                        <a:gd name="T12" fmla="*/ 34 w 1769"/>
                        <a:gd name="T13" fmla="*/ 30 h 791"/>
                        <a:gd name="T14" fmla="*/ 30 w 1769"/>
                        <a:gd name="T15" fmla="*/ 22 h 791"/>
                        <a:gd name="T16" fmla="*/ 24 w 1769"/>
                        <a:gd name="T17" fmla="*/ 14 h 791"/>
                        <a:gd name="T18" fmla="*/ 13 w 1769"/>
                        <a:gd name="T19" fmla="*/ 7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38" name="Group 21"/>
                  <p:cNvGrpSpPr>
                    <a:grpSpLocks/>
                  </p:cNvGrpSpPr>
                  <p:nvPr/>
                </p:nvGrpSpPr>
                <p:grpSpPr bwMode="auto">
                  <a:xfrm>
                    <a:off x="2998" y="1608"/>
                    <a:ext cx="2472" cy="927"/>
                    <a:chOff x="2924" y="1636"/>
                    <a:chExt cx="2472" cy="927"/>
                  </a:xfrm>
                </p:grpSpPr>
                <p:sp>
                  <p:nvSpPr>
                    <p:cNvPr id="125" name="Freeform 22"/>
                    <p:cNvSpPr>
                      <a:spLocks/>
                    </p:cNvSpPr>
                    <p:nvPr/>
                  </p:nvSpPr>
                  <p:spPr bwMode="hidden">
                    <a:xfrm rot="1080363">
                      <a:off x="2924" y="1636"/>
                      <a:ext cx="1677" cy="335"/>
                    </a:xfrm>
                    <a:custGeom>
                      <a:avLst/>
                      <a:gdLst>
                        <a:gd name="T0" fmla="*/ 0 w 2736"/>
                        <a:gd name="T1" fmla="*/ 43 h 504"/>
                        <a:gd name="T2" fmla="*/ 46 w 2736"/>
                        <a:gd name="T3" fmla="*/ 15 h 504"/>
                        <a:gd name="T4" fmla="*/ 94 w 2736"/>
                        <a:gd name="T5" fmla="*/ 2 h 504"/>
                        <a:gd name="T6" fmla="*/ 145 w 2736"/>
                        <a:gd name="T7" fmla="*/ 2 h 504"/>
                        <a:gd name="T8" fmla="*/ 144 w 2736"/>
                        <a:gd name="T9" fmla="*/ 9 h 504"/>
                        <a:gd name="T10" fmla="*/ 94 w 2736"/>
                        <a:gd name="T11" fmla="*/ 9 h 504"/>
                        <a:gd name="T12" fmla="*/ 35 w 2736"/>
                        <a:gd name="T13" fmla="*/ 25 h 504"/>
                        <a:gd name="T14" fmla="*/ 0 w 2736"/>
                        <a:gd name="T15" fmla="*/ 4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126" name="Freeform 23"/>
                    <p:cNvSpPr>
                      <a:spLocks/>
                    </p:cNvSpPr>
                    <p:nvPr/>
                  </p:nvSpPr>
                  <p:spPr bwMode="hidden">
                    <a:xfrm rot="1080363">
                      <a:off x="4495" y="2036"/>
                      <a:ext cx="901" cy="527"/>
                    </a:xfrm>
                    <a:custGeom>
                      <a:avLst/>
                      <a:gdLst>
                        <a:gd name="T0" fmla="*/ 1 w 1769"/>
                        <a:gd name="T1" fmla="*/ 1 h 791"/>
                        <a:gd name="T2" fmla="*/ 9 w 1769"/>
                        <a:gd name="T3" fmla="*/ 5 h 791"/>
                        <a:gd name="T4" fmla="*/ 20 w 1769"/>
                        <a:gd name="T5" fmla="*/ 17 h 791"/>
                        <a:gd name="T6" fmla="*/ 28 w 1769"/>
                        <a:gd name="T7" fmla="*/ 38 h 791"/>
                        <a:gd name="T8" fmla="*/ 31 w 1769"/>
                        <a:gd name="T9" fmla="*/ 53 h 791"/>
                        <a:gd name="T10" fmla="*/ 30 w 1769"/>
                        <a:gd name="T11" fmla="*/ 69 h 791"/>
                        <a:gd name="T12" fmla="*/ 28 w 1769"/>
                        <a:gd name="T13" fmla="*/ 55 h 791"/>
                        <a:gd name="T14" fmla="*/ 24 w 1769"/>
                        <a:gd name="T15" fmla="*/ 39 h 791"/>
                        <a:gd name="T16" fmla="*/ 19 w 1769"/>
                        <a:gd name="T17" fmla="*/ 26 h 791"/>
                        <a:gd name="T18" fmla="*/ 10 w 1769"/>
                        <a:gd name="T19" fmla="*/ 13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39" name="Group 24"/>
                  <p:cNvGrpSpPr>
                    <a:grpSpLocks/>
                  </p:cNvGrpSpPr>
                  <p:nvPr/>
                </p:nvGrpSpPr>
                <p:grpSpPr bwMode="auto">
                  <a:xfrm>
                    <a:off x="3032" y="1386"/>
                    <a:ext cx="2342" cy="657"/>
                    <a:chOff x="2958" y="1414"/>
                    <a:chExt cx="2342" cy="657"/>
                  </a:xfrm>
                </p:grpSpPr>
                <p:sp>
                  <p:nvSpPr>
                    <p:cNvPr id="123" name="Freeform 25"/>
                    <p:cNvSpPr>
                      <a:spLocks/>
                    </p:cNvSpPr>
                    <p:nvPr/>
                  </p:nvSpPr>
                  <p:spPr bwMode="hidden">
                    <a:xfrm rot="463793">
                      <a:off x="2958" y="1414"/>
                      <a:ext cx="1545" cy="312"/>
                    </a:xfrm>
                    <a:custGeom>
                      <a:avLst/>
                      <a:gdLst>
                        <a:gd name="T0" fmla="*/ 0 w 2736"/>
                        <a:gd name="T1" fmla="*/ 28 h 504"/>
                        <a:gd name="T2" fmla="*/ 28 w 2736"/>
                        <a:gd name="T3" fmla="*/ 9 h 504"/>
                        <a:gd name="T4" fmla="*/ 58 w 2736"/>
                        <a:gd name="T5" fmla="*/ 1 h 504"/>
                        <a:gd name="T6" fmla="*/ 89 w 2736"/>
                        <a:gd name="T7" fmla="*/ 1 h 504"/>
                        <a:gd name="T8" fmla="*/ 88 w 2736"/>
                        <a:gd name="T9" fmla="*/ 6 h 504"/>
                        <a:gd name="T10" fmla="*/ 57 w 2736"/>
                        <a:gd name="T11" fmla="*/ 6 h 504"/>
                        <a:gd name="T12" fmla="*/ 21 w 2736"/>
                        <a:gd name="T13" fmla="*/ 17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124" name="Freeform 26"/>
                    <p:cNvSpPr>
                      <a:spLocks/>
                    </p:cNvSpPr>
                    <p:nvPr/>
                  </p:nvSpPr>
                  <p:spPr bwMode="hidden">
                    <a:xfrm rot="463793">
                      <a:off x="4469" y="1582"/>
                      <a:ext cx="830" cy="489"/>
                    </a:xfrm>
                    <a:custGeom>
                      <a:avLst/>
                      <a:gdLst>
                        <a:gd name="T0" fmla="*/ 0 w 1769"/>
                        <a:gd name="T1" fmla="*/ 1 h 791"/>
                        <a:gd name="T2" fmla="*/ 5 w 1769"/>
                        <a:gd name="T3" fmla="*/ 4 h 791"/>
                        <a:gd name="T4" fmla="*/ 12 w 1769"/>
                        <a:gd name="T5" fmla="*/ 12 h 791"/>
                        <a:gd name="T6" fmla="*/ 17 w 1769"/>
                        <a:gd name="T7" fmla="*/ 24 h 791"/>
                        <a:gd name="T8" fmla="*/ 19 w 1769"/>
                        <a:gd name="T9" fmla="*/ 33 h 791"/>
                        <a:gd name="T10" fmla="*/ 18 w 1769"/>
                        <a:gd name="T11" fmla="*/ 44 h 791"/>
                        <a:gd name="T12" fmla="*/ 17 w 1769"/>
                        <a:gd name="T13" fmla="*/ 35 h 791"/>
                        <a:gd name="T14" fmla="*/ 15 w 1769"/>
                        <a:gd name="T15" fmla="*/ 25 h 791"/>
                        <a:gd name="T16" fmla="*/ 12 w 1769"/>
                        <a:gd name="T17" fmla="*/ 17 h 791"/>
                        <a:gd name="T18" fmla="*/ 6 w 1769"/>
                        <a:gd name="T19" fmla="*/ 9 h 791"/>
                        <a:gd name="T20" fmla="*/ 0 w 1769"/>
                        <a:gd name="T21" fmla="*/ 4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40" name="Group 27"/>
                  <p:cNvGrpSpPr>
                    <a:grpSpLocks/>
                  </p:cNvGrpSpPr>
                  <p:nvPr/>
                </p:nvGrpSpPr>
                <p:grpSpPr bwMode="auto">
                  <a:xfrm>
                    <a:off x="3057" y="1241"/>
                    <a:ext cx="2150" cy="343"/>
                    <a:chOff x="2983" y="1269"/>
                    <a:chExt cx="2150" cy="343"/>
                  </a:xfrm>
                </p:grpSpPr>
                <p:sp>
                  <p:nvSpPr>
                    <p:cNvPr id="121" name="Freeform 28"/>
                    <p:cNvSpPr>
                      <a:spLocks/>
                    </p:cNvSpPr>
                    <p:nvPr/>
                  </p:nvSpPr>
                  <p:spPr bwMode="hidden">
                    <a:xfrm rot="-84182">
                      <a:off x="2983" y="1290"/>
                      <a:ext cx="1404" cy="218"/>
                    </a:xfrm>
                    <a:custGeom>
                      <a:avLst/>
                      <a:gdLst>
                        <a:gd name="T0" fmla="*/ 0 w 2736"/>
                        <a:gd name="T1" fmla="*/ 3 h 504"/>
                        <a:gd name="T2" fmla="*/ 16 w 2736"/>
                        <a:gd name="T3" fmla="*/ 1 h 504"/>
                        <a:gd name="T4" fmla="*/ 32 w 2736"/>
                        <a:gd name="T5" fmla="*/ 0 h 504"/>
                        <a:gd name="T6" fmla="*/ 50 w 2736"/>
                        <a:gd name="T7" fmla="*/ 0 h 504"/>
                        <a:gd name="T8" fmla="*/ 49 w 2736"/>
                        <a:gd name="T9" fmla="*/ 0 h 504"/>
                        <a:gd name="T10" fmla="*/ 32 w 2736"/>
                        <a:gd name="T11" fmla="*/ 0 h 504"/>
                        <a:gd name="T12" fmla="*/ 12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122" name="Freeform 29"/>
                    <p:cNvSpPr>
                      <a:spLocks/>
                    </p:cNvSpPr>
                    <p:nvPr/>
                  </p:nvSpPr>
                  <p:spPr bwMode="hidden">
                    <a:xfrm rot="-84182">
                      <a:off x="4379" y="1269"/>
                      <a:ext cx="754" cy="342"/>
                    </a:xfrm>
                    <a:custGeom>
                      <a:avLst/>
                      <a:gdLst>
                        <a:gd name="T0" fmla="*/ 0 w 1769"/>
                        <a:gd name="T1" fmla="*/ 0 h 791"/>
                        <a:gd name="T2" fmla="*/ 3 w 1769"/>
                        <a:gd name="T3" fmla="*/ 0 h 791"/>
                        <a:gd name="T4" fmla="*/ 7 w 1769"/>
                        <a:gd name="T5" fmla="*/ 1 h 791"/>
                        <a:gd name="T6" fmla="*/ 10 w 1769"/>
                        <a:gd name="T7" fmla="*/ 3 h 791"/>
                        <a:gd name="T8" fmla="*/ 11 w 1769"/>
                        <a:gd name="T9" fmla="*/ 4 h 791"/>
                        <a:gd name="T10" fmla="*/ 10 w 1769"/>
                        <a:gd name="T11" fmla="*/ 5 h 791"/>
                        <a:gd name="T12" fmla="*/ 9 w 1769"/>
                        <a:gd name="T13" fmla="*/ 4 h 791"/>
                        <a:gd name="T14" fmla="*/ 9 w 1769"/>
                        <a:gd name="T15" fmla="*/ 3 h 791"/>
                        <a:gd name="T16" fmla="*/ 7 w 1769"/>
                        <a:gd name="T17" fmla="*/ 2 h 791"/>
                        <a:gd name="T18" fmla="*/ 3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41" name="Group 30"/>
                  <p:cNvGrpSpPr>
                    <a:grpSpLocks/>
                  </p:cNvGrpSpPr>
                  <p:nvPr/>
                </p:nvGrpSpPr>
                <p:grpSpPr bwMode="auto">
                  <a:xfrm>
                    <a:off x="3012" y="889"/>
                    <a:ext cx="1879" cy="427"/>
                    <a:chOff x="2938" y="917"/>
                    <a:chExt cx="1879" cy="427"/>
                  </a:xfrm>
                </p:grpSpPr>
                <p:sp>
                  <p:nvSpPr>
                    <p:cNvPr id="119" name="Freeform 31"/>
                    <p:cNvSpPr>
                      <a:spLocks/>
                    </p:cNvSpPr>
                    <p:nvPr/>
                  </p:nvSpPr>
                  <p:spPr bwMode="hidden">
                    <a:xfrm rot="-802576">
                      <a:off x="2938" y="1129"/>
                      <a:ext cx="1233" cy="215"/>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120" name="Freeform 32"/>
                    <p:cNvSpPr>
                      <a:spLocks/>
                    </p:cNvSpPr>
                    <p:nvPr/>
                  </p:nvSpPr>
                  <p:spPr bwMode="hidden">
                    <a:xfrm rot="-802576">
                      <a:off x="4156" y="918"/>
                      <a:ext cx="661" cy="337"/>
                    </a:xfrm>
                    <a:custGeom>
                      <a:avLst/>
                      <a:gdLst>
                        <a:gd name="T0" fmla="*/ 0 w 1769"/>
                        <a:gd name="T1" fmla="*/ 0 h 791"/>
                        <a:gd name="T2" fmla="*/ 1 w 1769"/>
                        <a:gd name="T3" fmla="*/ 0 h 791"/>
                        <a:gd name="T4" fmla="*/ 3 w 1769"/>
                        <a:gd name="T5" fmla="*/ 1 h 791"/>
                        <a:gd name="T6" fmla="*/ 4 w 1769"/>
                        <a:gd name="T7" fmla="*/ 3 h 791"/>
                        <a:gd name="T8" fmla="*/ 5 w 1769"/>
                        <a:gd name="T9" fmla="*/ 4 h 791"/>
                        <a:gd name="T10" fmla="*/ 4 w 1769"/>
                        <a:gd name="T11" fmla="*/ 5 h 791"/>
                        <a:gd name="T12" fmla="*/ 4 w 1769"/>
                        <a:gd name="T13" fmla="*/ 4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42" name="Group 33"/>
                  <p:cNvGrpSpPr>
                    <a:grpSpLocks/>
                  </p:cNvGrpSpPr>
                  <p:nvPr/>
                </p:nvGrpSpPr>
                <p:grpSpPr bwMode="auto">
                  <a:xfrm>
                    <a:off x="711" y="1625"/>
                    <a:ext cx="1257" cy="2326"/>
                    <a:chOff x="637" y="1653"/>
                    <a:chExt cx="1257" cy="2326"/>
                  </a:xfrm>
                </p:grpSpPr>
                <p:sp>
                  <p:nvSpPr>
                    <p:cNvPr id="117" name="Freeform 34"/>
                    <p:cNvSpPr>
                      <a:spLocks/>
                    </p:cNvSpPr>
                    <p:nvPr/>
                  </p:nvSpPr>
                  <p:spPr bwMode="hidden">
                    <a:xfrm rot="18888116" flipH="1">
                      <a:off x="876" y="2359"/>
                      <a:ext cx="1724" cy="311"/>
                    </a:xfrm>
                    <a:custGeom>
                      <a:avLst/>
                      <a:gdLst>
                        <a:gd name="T0" fmla="*/ 0 w 2736"/>
                        <a:gd name="T1" fmla="*/ 28 h 504"/>
                        <a:gd name="T2" fmla="*/ 54 w 2736"/>
                        <a:gd name="T3" fmla="*/ 9 h 504"/>
                        <a:gd name="T4" fmla="*/ 111 w 2736"/>
                        <a:gd name="T5" fmla="*/ 1 h 504"/>
                        <a:gd name="T6" fmla="*/ 171 w 2736"/>
                        <a:gd name="T7" fmla="*/ 1 h 504"/>
                        <a:gd name="T8" fmla="*/ 170 w 2736"/>
                        <a:gd name="T9" fmla="*/ 6 h 504"/>
                        <a:gd name="T10" fmla="*/ 111 w 2736"/>
                        <a:gd name="T11" fmla="*/ 6 h 504"/>
                        <a:gd name="T12" fmla="*/ 41 w 2736"/>
                        <a:gd name="T13" fmla="*/ 17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18" name="Freeform 35"/>
                    <p:cNvSpPr>
                      <a:spLocks/>
                    </p:cNvSpPr>
                    <p:nvPr/>
                  </p:nvSpPr>
                  <p:spPr bwMode="hidden">
                    <a:xfrm rot="18888116" flipH="1">
                      <a:off x="419" y="3272"/>
                      <a:ext cx="926" cy="489"/>
                    </a:xfrm>
                    <a:custGeom>
                      <a:avLst/>
                      <a:gdLst>
                        <a:gd name="T0" fmla="*/ 1 w 1769"/>
                        <a:gd name="T1" fmla="*/ 1 h 791"/>
                        <a:gd name="T2" fmla="*/ 10 w 1769"/>
                        <a:gd name="T3" fmla="*/ 4 h 791"/>
                        <a:gd name="T4" fmla="*/ 24 w 1769"/>
                        <a:gd name="T5" fmla="*/ 12 h 791"/>
                        <a:gd name="T6" fmla="*/ 33 w 1769"/>
                        <a:gd name="T7" fmla="*/ 25 h 791"/>
                        <a:gd name="T8" fmla="*/ 36 w 1769"/>
                        <a:gd name="T9" fmla="*/ 34 h 791"/>
                        <a:gd name="T10" fmla="*/ 35 w 1769"/>
                        <a:gd name="T11" fmla="*/ 45 h 791"/>
                        <a:gd name="T12" fmla="*/ 32 w 1769"/>
                        <a:gd name="T13" fmla="*/ 35 h 791"/>
                        <a:gd name="T14" fmla="*/ 28 w 1769"/>
                        <a:gd name="T15" fmla="*/ 25 h 791"/>
                        <a:gd name="T16" fmla="*/ 23 w 1769"/>
                        <a:gd name="T17" fmla="*/ 17 h 791"/>
                        <a:gd name="T18" fmla="*/ 12 w 1769"/>
                        <a:gd name="T19" fmla="*/ 9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43" name="Group 36"/>
                  <p:cNvGrpSpPr>
                    <a:grpSpLocks/>
                  </p:cNvGrpSpPr>
                  <p:nvPr/>
                </p:nvGrpSpPr>
                <p:grpSpPr bwMode="auto">
                  <a:xfrm>
                    <a:off x="69" y="2168"/>
                    <a:ext cx="2463" cy="1332"/>
                    <a:chOff x="-5" y="2196"/>
                    <a:chExt cx="2463" cy="1332"/>
                  </a:xfrm>
                </p:grpSpPr>
                <p:sp>
                  <p:nvSpPr>
                    <p:cNvPr id="115" name="Freeform 37"/>
                    <p:cNvSpPr>
                      <a:spLocks/>
                    </p:cNvSpPr>
                    <p:nvPr/>
                  </p:nvSpPr>
                  <p:spPr bwMode="hidden">
                    <a:xfrm rot="19495919" flipH="1">
                      <a:off x="644" y="2196"/>
                      <a:ext cx="1814" cy="348"/>
                    </a:xfrm>
                    <a:custGeom>
                      <a:avLst/>
                      <a:gdLst>
                        <a:gd name="T0" fmla="*/ 0 w 2736"/>
                        <a:gd name="T1" fmla="*/ 55 h 504"/>
                        <a:gd name="T2" fmla="*/ 74 w 2736"/>
                        <a:gd name="T3" fmla="*/ 18 h 504"/>
                        <a:gd name="T4" fmla="*/ 151 w 2736"/>
                        <a:gd name="T5" fmla="*/ 3 h 504"/>
                        <a:gd name="T6" fmla="*/ 233 w 2736"/>
                        <a:gd name="T7" fmla="*/ 3 h 504"/>
                        <a:gd name="T8" fmla="*/ 231 w 2736"/>
                        <a:gd name="T9" fmla="*/ 11 h 504"/>
                        <a:gd name="T10" fmla="*/ 150 w 2736"/>
                        <a:gd name="T11" fmla="*/ 11 h 504"/>
                        <a:gd name="T12" fmla="*/ 56 w 2736"/>
                        <a:gd name="T13" fmla="*/ 32 h 504"/>
                        <a:gd name="T14" fmla="*/ 0 w 2736"/>
                        <a:gd name="T15" fmla="*/ 55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16" name="Freeform 38"/>
                    <p:cNvSpPr>
                      <a:spLocks/>
                    </p:cNvSpPr>
                    <p:nvPr/>
                  </p:nvSpPr>
                  <p:spPr bwMode="hidden">
                    <a:xfrm rot="19495919" flipH="1">
                      <a:off x="-5" y="2984"/>
                      <a:ext cx="974" cy="545"/>
                    </a:xfrm>
                    <a:custGeom>
                      <a:avLst/>
                      <a:gdLst>
                        <a:gd name="T0" fmla="*/ 1 w 1769"/>
                        <a:gd name="T1" fmla="*/ 1 h 791"/>
                        <a:gd name="T2" fmla="*/ 14 w 1769"/>
                        <a:gd name="T3" fmla="*/ 6 h 791"/>
                        <a:gd name="T4" fmla="*/ 32 w 1769"/>
                        <a:gd name="T5" fmla="*/ 21 h 791"/>
                        <a:gd name="T6" fmla="*/ 45 w 1769"/>
                        <a:gd name="T7" fmla="*/ 46 h 791"/>
                        <a:gd name="T8" fmla="*/ 49 w 1769"/>
                        <a:gd name="T9" fmla="*/ 65 h 791"/>
                        <a:gd name="T10" fmla="*/ 47 w 1769"/>
                        <a:gd name="T11" fmla="*/ 84 h 791"/>
                        <a:gd name="T12" fmla="*/ 44 w 1769"/>
                        <a:gd name="T13" fmla="*/ 68 h 791"/>
                        <a:gd name="T14" fmla="*/ 39 w 1769"/>
                        <a:gd name="T15" fmla="*/ 49 h 791"/>
                        <a:gd name="T16" fmla="*/ 31 w 1769"/>
                        <a:gd name="T17" fmla="*/ 32 h 791"/>
                        <a:gd name="T18" fmla="*/ 16 w 1769"/>
                        <a:gd name="T19" fmla="*/ 16 h 791"/>
                        <a:gd name="T20" fmla="*/ 0 w 1769"/>
                        <a:gd name="T21" fmla="*/ 8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44" name="Group 39"/>
                  <p:cNvGrpSpPr>
                    <a:grpSpLocks/>
                  </p:cNvGrpSpPr>
                  <p:nvPr/>
                </p:nvGrpSpPr>
                <p:grpSpPr bwMode="auto">
                  <a:xfrm>
                    <a:off x="22" y="1981"/>
                    <a:ext cx="2477" cy="1064"/>
                    <a:chOff x="-52" y="2009"/>
                    <a:chExt cx="2477" cy="1064"/>
                  </a:xfrm>
                </p:grpSpPr>
                <p:sp>
                  <p:nvSpPr>
                    <p:cNvPr id="113" name="Freeform 40"/>
                    <p:cNvSpPr>
                      <a:spLocks/>
                    </p:cNvSpPr>
                    <p:nvPr/>
                  </p:nvSpPr>
                  <p:spPr bwMode="hidden">
                    <a:xfrm rot="20017085" flipH="1">
                      <a:off x="689" y="2009"/>
                      <a:ext cx="1736" cy="304"/>
                    </a:xfrm>
                    <a:custGeom>
                      <a:avLst/>
                      <a:gdLst>
                        <a:gd name="T0" fmla="*/ 0 w 2736"/>
                        <a:gd name="T1" fmla="*/ 24 h 504"/>
                        <a:gd name="T2" fmla="*/ 56 w 2736"/>
                        <a:gd name="T3" fmla="*/ 8 h 504"/>
                        <a:gd name="T4" fmla="*/ 116 w 2736"/>
                        <a:gd name="T5" fmla="*/ 1 h 504"/>
                        <a:gd name="T6" fmla="*/ 179 w 2736"/>
                        <a:gd name="T7" fmla="*/ 1 h 504"/>
                        <a:gd name="T8" fmla="*/ 178 w 2736"/>
                        <a:gd name="T9" fmla="*/ 5 h 504"/>
                        <a:gd name="T10" fmla="*/ 115 w 2736"/>
                        <a:gd name="T11" fmla="*/ 5 h 504"/>
                        <a:gd name="T12" fmla="*/ 43 w 2736"/>
                        <a:gd name="T13" fmla="*/ 14 h 504"/>
                        <a:gd name="T14" fmla="*/ 0 w 2736"/>
                        <a:gd name="T15" fmla="*/ 2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14" name="Freeform 41"/>
                    <p:cNvSpPr>
                      <a:spLocks/>
                    </p:cNvSpPr>
                    <p:nvPr/>
                  </p:nvSpPr>
                  <p:spPr bwMode="hidden">
                    <a:xfrm rot="20017085" flipH="1">
                      <a:off x="-52" y="2596"/>
                      <a:ext cx="932" cy="476"/>
                    </a:xfrm>
                    <a:custGeom>
                      <a:avLst/>
                      <a:gdLst>
                        <a:gd name="T0" fmla="*/ 1 w 1769"/>
                        <a:gd name="T1" fmla="*/ 1 h 791"/>
                        <a:gd name="T2" fmla="*/ 10 w 1769"/>
                        <a:gd name="T3" fmla="*/ 2 h 791"/>
                        <a:gd name="T4" fmla="*/ 25 w 1769"/>
                        <a:gd name="T5" fmla="*/ 10 h 791"/>
                        <a:gd name="T6" fmla="*/ 34 w 1769"/>
                        <a:gd name="T7" fmla="*/ 20 h 791"/>
                        <a:gd name="T8" fmla="*/ 37 w 1769"/>
                        <a:gd name="T9" fmla="*/ 29 h 791"/>
                        <a:gd name="T10" fmla="*/ 36 w 1769"/>
                        <a:gd name="T11" fmla="*/ 38 h 791"/>
                        <a:gd name="T12" fmla="*/ 34 w 1769"/>
                        <a:gd name="T13" fmla="*/ 30 h 791"/>
                        <a:gd name="T14" fmla="*/ 30 w 1769"/>
                        <a:gd name="T15" fmla="*/ 22 h 791"/>
                        <a:gd name="T16" fmla="*/ 24 w 1769"/>
                        <a:gd name="T17" fmla="*/ 14 h 791"/>
                        <a:gd name="T18" fmla="*/ 13 w 1769"/>
                        <a:gd name="T19" fmla="*/ 7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grpSp>
              <p:grpSp>
                <p:nvGrpSpPr>
                  <p:cNvPr id="45" name="Group 42"/>
                  <p:cNvGrpSpPr>
                    <a:grpSpLocks/>
                  </p:cNvGrpSpPr>
                  <p:nvPr/>
                </p:nvGrpSpPr>
                <p:grpSpPr bwMode="auto">
                  <a:xfrm>
                    <a:off x="0" y="1785"/>
                    <a:ext cx="2472" cy="927"/>
                    <a:chOff x="-74" y="1813"/>
                    <a:chExt cx="2472" cy="927"/>
                  </a:xfrm>
                </p:grpSpPr>
                <p:sp>
                  <p:nvSpPr>
                    <p:cNvPr id="111" name="Freeform 43"/>
                    <p:cNvSpPr>
                      <a:spLocks/>
                    </p:cNvSpPr>
                    <p:nvPr/>
                  </p:nvSpPr>
                  <p:spPr bwMode="hidden">
                    <a:xfrm rot="20519637" flipH="1">
                      <a:off x="721" y="1814"/>
                      <a:ext cx="1677" cy="335"/>
                    </a:xfrm>
                    <a:custGeom>
                      <a:avLst/>
                      <a:gdLst>
                        <a:gd name="T0" fmla="*/ 0 w 2736"/>
                        <a:gd name="T1" fmla="*/ 43 h 504"/>
                        <a:gd name="T2" fmla="*/ 46 w 2736"/>
                        <a:gd name="T3" fmla="*/ 15 h 504"/>
                        <a:gd name="T4" fmla="*/ 94 w 2736"/>
                        <a:gd name="T5" fmla="*/ 2 h 504"/>
                        <a:gd name="T6" fmla="*/ 145 w 2736"/>
                        <a:gd name="T7" fmla="*/ 2 h 504"/>
                        <a:gd name="T8" fmla="*/ 144 w 2736"/>
                        <a:gd name="T9" fmla="*/ 9 h 504"/>
                        <a:gd name="T10" fmla="*/ 94 w 2736"/>
                        <a:gd name="T11" fmla="*/ 9 h 504"/>
                        <a:gd name="T12" fmla="*/ 35 w 2736"/>
                        <a:gd name="T13" fmla="*/ 25 h 504"/>
                        <a:gd name="T14" fmla="*/ 0 w 2736"/>
                        <a:gd name="T15" fmla="*/ 4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12" name="Freeform 44"/>
                    <p:cNvSpPr>
                      <a:spLocks/>
                    </p:cNvSpPr>
                    <p:nvPr/>
                  </p:nvSpPr>
                  <p:spPr bwMode="hidden">
                    <a:xfrm rot="20519637" flipH="1">
                      <a:off x="-74" y="2214"/>
                      <a:ext cx="901" cy="527"/>
                    </a:xfrm>
                    <a:custGeom>
                      <a:avLst/>
                      <a:gdLst>
                        <a:gd name="T0" fmla="*/ 1 w 1769"/>
                        <a:gd name="T1" fmla="*/ 1 h 791"/>
                        <a:gd name="T2" fmla="*/ 9 w 1769"/>
                        <a:gd name="T3" fmla="*/ 5 h 791"/>
                        <a:gd name="T4" fmla="*/ 20 w 1769"/>
                        <a:gd name="T5" fmla="*/ 17 h 791"/>
                        <a:gd name="T6" fmla="*/ 28 w 1769"/>
                        <a:gd name="T7" fmla="*/ 38 h 791"/>
                        <a:gd name="T8" fmla="*/ 31 w 1769"/>
                        <a:gd name="T9" fmla="*/ 53 h 791"/>
                        <a:gd name="T10" fmla="*/ 30 w 1769"/>
                        <a:gd name="T11" fmla="*/ 69 h 791"/>
                        <a:gd name="T12" fmla="*/ 28 w 1769"/>
                        <a:gd name="T13" fmla="*/ 55 h 791"/>
                        <a:gd name="T14" fmla="*/ 24 w 1769"/>
                        <a:gd name="T15" fmla="*/ 39 h 791"/>
                        <a:gd name="T16" fmla="*/ 19 w 1769"/>
                        <a:gd name="T17" fmla="*/ 26 h 791"/>
                        <a:gd name="T18" fmla="*/ 10 w 1769"/>
                        <a:gd name="T19" fmla="*/ 13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grpSp>
              <p:grpSp>
                <p:nvGrpSpPr>
                  <p:cNvPr id="46" name="Group 45"/>
                  <p:cNvGrpSpPr>
                    <a:grpSpLocks/>
                  </p:cNvGrpSpPr>
                  <p:nvPr/>
                </p:nvGrpSpPr>
                <p:grpSpPr bwMode="auto">
                  <a:xfrm>
                    <a:off x="96" y="1563"/>
                    <a:ext cx="2342" cy="657"/>
                    <a:chOff x="22" y="1591"/>
                    <a:chExt cx="2342" cy="657"/>
                  </a:xfrm>
                </p:grpSpPr>
                <p:sp>
                  <p:nvSpPr>
                    <p:cNvPr id="109" name="Freeform 46"/>
                    <p:cNvSpPr>
                      <a:spLocks/>
                    </p:cNvSpPr>
                    <p:nvPr/>
                  </p:nvSpPr>
                  <p:spPr bwMode="hidden">
                    <a:xfrm rot="21136207" flipH="1">
                      <a:off x="819" y="1591"/>
                      <a:ext cx="1545" cy="312"/>
                    </a:xfrm>
                    <a:custGeom>
                      <a:avLst/>
                      <a:gdLst>
                        <a:gd name="T0" fmla="*/ 0 w 2736"/>
                        <a:gd name="T1" fmla="*/ 28 h 504"/>
                        <a:gd name="T2" fmla="*/ 28 w 2736"/>
                        <a:gd name="T3" fmla="*/ 9 h 504"/>
                        <a:gd name="T4" fmla="*/ 58 w 2736"/>
                        <a:gd name="T5" fmla="*/ 1 h 504"/>
                        <a:gd name="T6" fmla="*/ 89 w 2736"/>
                        <a:gd name="T7" fmla="*/ 1 h 504"/>
                        <a:gd name="T8" fmla="*/ 88 w 2736"/>
                        <a:gd name="T9" fmla="*/ 6 h 504"/>
                        <a:gd name="T10" fmla="*/ 57 w 2736"/>
                        <a:gd name="T11" fmla="*/ 6 h 504"/>
                        <a:gd name="T12" fmla="*/ 21 w 2736"/>
                        <a:gd name="T13" fmla="*/ 17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10" name="Freeform 47"/>
                    <p:cNvSpPr>
                      <a:spLocks/>
                    </p:cNvSpPr>
                    <p:nvPr/>
                  </p:nvSpPr>
                  <p:spPr bwMode="hidden">
                    <a:xfrm rot="21136207" flipH="1">
                      <a:off x="23" y="1758"/>
                      <a:ext cx="830" cy="489"/>
                    </a:xfrm>
                    <a:custGeom>
                      <a:avLst/>
                      <a:gdLst>
                        <a:gd name="T0" fmla="*/ 0 w 1769"/>
                        <a:gd name="T1" fmla="*/ 1 h 791"/>
                        <a:gd name="T2" fmla="*/ 5 w 1769"/>
                        <a:gd name="T3" fmla="*/ 4 h 791"/>
                        <a:gd name="T4" fmla="*/ 12 w 1769"/>
                        <a:gd name="T5" fmla="*/ 12 h 791"/>
                        <a:gd name="T6" fmla="*/ 17 w 1769"/>
                        <a:gd name="T7" fmla="*/ 24 h 791"/>
                        <a:gd name="T8" fmla="*/ 19 w 1769"/>
                        <a:gd name="T9" fmla="*/ 33 h 791"/>
                        <a:gd name="T10" fmla="*/ 18 w 1769"/>
                        <a:gd name="T11" fmla="*/ 44 h 791"/>
                        <a:gd name="T12" fmla="*/ 17 w 1769"/>
                        <a:gd name="T13" fmla="*/ 35 h 791"/>
                        <a:gd name="T14" fmla="*/ 15 w 1769"/>
                        <a:gd name="T15" fmla="*/ 25 h 791"/>
                        <a:gd name="T16" fmla="*/ 12 w 1769"/>
                        <a:gd name="T17" fmla="*/ 17 h 791"/>
                        <a:gd name="T18" fmla="*/ 6 w 1769"/>
                        <a:gd name="T19" fmla="*/ 9 h 791"/>
                        <a:gd name="T20" fmla="*/ 0 w 1769"/>
                        <a:gd name="T21" fmla="*/ 4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grpSp>
              <p:grpSp>
                <p:nvGrpSpPr>
                  <p:cNvPr id="47" name="Group 48"/>
                  <p:cNvGrpSpPr>
                    <a:grpSpLocks/>
                  </p:cNvGrpSpPr>
                  <p:nvPr/>
                </p:nvGrpSpPr>
                <p:grpSpPr bwMode="auto">
                  <a:xfrm>
                    <a:off x="263" y="1418"/>
                    <a:ext cx="2150" cy="343"/>
                    <a:chOff x="189" y="1446"/>
                    <a:chExt cx="2150" cy="343"/>
                  </a:xfrm>
                </p:grpSpPr>
                <p:sp>
                  <p:nvSpPr>
                    <p:cNvPr id="107" name="Freeform 49"/>
                    <p:cNvSpPr>
                      <a:spLocks/>
                    </p:cNvSpPr>
                    <p:nvPr/>
                  </p:nvSpPr>
                  <p:spPr bwMode="hidden">
                    <a:xfrm rot="84182" flipH="1">
                      <a:off x="935" y="1466"/>
                      <a:ext cx="1404" cy="219"/>
                    </a:xfrm>
                    <a:custGeom>
                      <a:avLst/>
                      <a:gdLst>
                        <a:gd name="T0" fmla="*/ 0 w 2736"/>
                        <a:gd name="T1" fmla="*/ 3 h 504"/>
                        <a:gd name="T2" fmla="*/ 16 w 2736"/>
                        <a:gd name="T3" fmla="*/ 1 h 504"/>
                        <a:gd name="T4" fmla="*/ 32 w 2736"/>
                        <a:gd name="T5" fmla="*/ 0 h 504"/>
                        <a:gd name="T6" fmla="*/ 50 w 2736"/>
                        <a:gd name="T7" fmla="*/ 0 h 504"/>
                        <a:gd name="T8" fmla="*/ 49 w 2736"/>
                        <a:gd name="T9" fmla="*/ 1 h 504"/>
                        <a:gd name="T10" fmla="*/ 32 w 2736"/>
                        <a:gd name="T11" fmla="*/ 1 h 504"/>
                        <a:gd name="T12" fmla="*/ 12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08" name="Freeform 50"/>
                    <p:cNvSpPr>
                      <a:spLocks/>
                    </p:cNvSpPr>
                    <p:nvPr/>
                  </p:nvSpPr>
                  <p:spPr bwMode="hidden">
                    <a:xfrm rot="84182" flipH="1">
                      <a:off x="188" y="1445"/>
                      <a:ext cx="754" cy="344"/>
                    </a:xfrm>
                    <a:custGeom>
                      <a:avLst/>
                      <a:gdLst>
                        <a:gd name="T0" fmla="*/ 0 w 1769"/>
                        <a:gd name="T1" fmla="*/ 0 h 791"/>
                        <a:gd name="T2" fmla="*/ 3 w 1769"/>
                        <a:gd name="T3" fmla="*/ 0 h 791"/>
                        <a:gd name="T4" fmla="*/ 7 w 1769"/>
                        <a:gd name="T5" fmla="*/ 1 h 791"/>
                        <a:gd name="T6" fmla="*/ 10 w 1769"/>
                        <a:gd name="T7" fmla="*/ 3 h 791"/>
                        <a:gd name="T8" fmla="*/ 11 w 1769"/>
                        <a:gd name="T9" fmla="*/ 4 h 791"/>
                        <a:gd name="T10" fmla="*/ 10 w 1769"/>
                        <a:gd name="T11" fmla="*/ 5 h 791"/>
                        <a:gd name="T12" fmla="*/ 9 w 1769"/>
                        <a:gd name="T13" fmla="*/ 4 h 791"/>
                        <a:gd name="T14" fmla="*/ 9 w 1769"/>
                        <a:gd name="T15" fmla="*/ 3 h 791"/>
                        <a:gd name="T16" fmla="*/ 7 w 1769"/>
                        <a:gd name="T17" fmla="*/ 2 h 791"/>
                        <a:gd name="T18" fmla="*/ 3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grpSp>
              <p:grpSp>
                <p:nvGrpSpPr>
                  <p:cNvPr id="48" name="Group 51"/>
                  <p:cNvGrpSpPr>
                    <a:grpSpLocks/>
                  </p:cNvGrpSpPr>
                  <p:nvPr/>
                </p:nvGrpSpPr>
                <p:grpSpPr bwMode="auto">
                  <a:xfrm>
                    <a:off x="579" y="1066"/>
                    <a:ext cx="1879" cy="427"/>
                    <a:chOff x="505" y="1094"/>
                    <a:chExt cx="1879" cy="427"/>
                  </a:xfrm>
                </p:grpSpPr>
                <p:sp>
                  <p:nvSpPr>
                    <p:cNvPr id="105" name="Freeform 52"/>
                    <p:cNvSpPr>
                      <a:spLocks/>
                    </p:cNvSpPr>
                    <p:nvPr/>
                  </p:nvSpPr>
                  <p:spPr bwMode="hidden">
                    <a:xfrm rot="802576" flipH="1">
                      <a:off x="1151" y="1306"/>
                      <a:ext cx="1233" cy="215"/>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06" name="Freeform 53"/>
                    <p:cNvSpPr>
                      <a:spLocks/>
                    </p:cNvSpPr>
                    <p:nvPr/>
                  </p:nvSpPr>
                  <p:spPr bwMode="hidden">
                    <a:xfrm rot="802576" flipH="1">
                      <a:off x="505" y="1094"/>
                      <a:ext cx="661" cy="339"/>
                    </a:xfrm>
                    <a:custGeom>
                      <a:avLst/>
                      <a:gdLst>
                        <a:gd name="T0" fmla="*/ 0 w 1769"/>
                        <a:gd name="T1" fmla="*/ 0 h 791"/>
                        <a:gd name="T2" fmla="*/ 1 w 1769"/>
                        <a:gd name="T3" fmla="*/ 0 h 791"/>
                        <a:gd name="T4" fmla="*/ 3 w 1769"/>
                        <a:gd name="T5" fmla="*/ 1 h 791"/>
                        <a:gd name="T6" fmla="*/ 4 w 1769"/>
                        <a:gd name="T7" fmla="*/ 3 h 791"/>
                        <a:gd name="T8" fmla="*/ 5 w 1769"/>
                        <a:gd name="T9" fmla="*/ 4 h 791"/>
                        <a:gd name="T10" fmla="*/ 4 w 1769"/>
                        <a:gd name="T11" fmla="*/ 5 h 791"/>
                        <a:gd name="T12" fmla="*/ 4 w 1769"/>
                        <a:gd name="T13" fmla="*/ 4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49" name="Group 54"/>
                  <p:cNvGrpSpPr>
                    <a:grpSpLocks/>
                  </p:cNvGrpSpPr>
                  <p:nvPr/>
                </p:nvGrpSpPr>
                <p:grpSpPr bwMode="auto">
                  <a:xfrm>
                    <a:off x="690" y="871"/>
                    <a:ext cx="1850" cy="554"/>
                    <a:chOff x="616" y="899"/>
                    <a:chExt cx="1850" cy="554"/>
                  </a:xfrm>
                </p:grpSpPr>
                <p:sp>
                  <p:nvSpPr>
                    <p:cNvPr id="103" name="Freeform 55"/>
                    <p:cNvSpPr>
                      <a:spLocks/>
                    </p:cNvSpPr>
                    <p:nvPr/>
                  </p:nvSpPr>
                  <p:spPr bwMode="hidden">
                    <a:xfrm rot="1277471" flipH="1">
                      <a:off x="1233" y="1238"/>
                      <a:ext cx="1233" cy="215"/>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04" name="Freeform 56"/>
                    <p:cNvSpPr>
                      <a:spLocks/>
                    </p:cNvSpPr>
                    <p:nvPr/>
                  </p:nvSpPr>
                  <p:spPr bwMode="hidden">
                    <a:xfrm rot="1277471" flipH="1">
                      <a:off x="616" y="900"/>
                      <a:ext cx="663" cy="337"/>
                    </a:xfrm>
                    <a:custGeom>
                      <a:avLst/>
                      <a:gdLst>
                        <a:gd name="T0" fmla="*/ 0 w 1769"/>
                        <a:gd name="T1" fmla="*/ 0 h 791"/>
                        <a:gd name="T2" fmla="*/ 1 w 1769"/>
                        <a:gd name="T3" fmla="*/ 0 h 791"/>
                        <a:gd name="T4" fmla="*/ 3 w 1769"/>
                        <a:gd name="T5" fmla="*/ 1 h 791"/>
                        <a:gd name="T6" fmla="*/ 4 w 1769"/>
                        <a:gd name="T7" fmla="*/ 3 h 791"/>
                        <a:gd name="T8" fmla="*/ 5 w 1769"/>
                        <a:gd name="T9" fmla="*/ 4 h 791"/>
                        <a:gd name="T10" fmla="*/ 4 w 1769"/>
                        <a:gd name="T11" fmla="*/ 5 h 791"/>
                        <a:gd name="T12" fmla="*/ 4 w 1769"/>
                        <a:gd name="T13" fmla="*/ 4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50" name="Group 57"/>
                  <p:cNvGrpSpPr>
                    <a:grpSpLocks/>
                  </p:cNvGrpSpPr>
                  <p:nvPr/>
                </p:nvGrpSpPr>
                <p:grpSpPr bwMode="auto">
                  <a:xfrm>
                    <a:off x="911" y="589"/>
                    <a:ext cx="1767" cy="743"/>
                    <a:chOff x="911" y="589"/>
                    <a:chExt cx="1767" cy="743"/>
                  </a:xfrm>
                </p:grpSpPr>
                <p:sp>
                  <p:nvSpPr>
                    <p:cNvPr id="101" name="Freeform 58"/>
                    <p:cNvSpPr>
                      <a:spLocks/>
                    </p:cNvSpPr>
                    <p:nvPr/>
                  </p:nvSpPr>
                  <p:spPr bwMode="hidden">
                    <a:xfrm rot="2028410" flipH="1">
                      <a:off x="1445" y="1117"/>
                      <a:ext cx="1233" cy="215"/>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02" name="Freeform 59"/>
                    <p:cNvSpPr>
                      <a:spLocks/>
                    </p:cNvSpPr>
                    <p:nvPr/>
                  </p:nvSpPr>
                  <p:spPr bwMode="hidden">
                    <a:xfrm rot="2028410" flipH="1">
                      <a:off x="911" y="590"/>
                      <a:ext cx="661" cy="337"/>
                    </a:xfrm>
                    <a:custGeom>
                      <a:avLst/>
                      <a:gdLst>
                        <a:gd name="T0" fmla="*/ 0 w 1769"/>
                        <a:gd name="T1" fmla="*/ 0 h 791"/>
                        <a:gd name="T2" fmla="*/ 1 w 1769"/>
                        <a:gd name="T3" fmla="*/ 0 h 791"/>
                        <a:gd name="T4" fmla="*/ 3 w 1769"/>
                        <a:gd name="T5" fmla="*/ 1 h 791"/>
                        <a:gd name="T6" fmla="*/ 4 w 1769"/>
                        <a:gd name="T7" fmla="*/ 3 h 791"/>
                        <a:gd name="T8" fmla="*/ 5 w 1769"/>
                        <a:gd name="T9" fmla="*/ 4 h 791"/>
                        <a:gd name="T10" fmla="*/ 4 w 1769"/>
                        <a:gd name="T11" fmla="*/ 5 h 791"/>
                        <a:gd name="T12" fmla="*/ 4 w 1769"/>
                        <a:gd name="T13" fmla="*/ 4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51" name="Group 60"/>
                  <p:cNvGrpSpPr>
                    <a:grpSpLocks/>
                  </p:cNvGrpSpPr>
                  <p:nvPr/>
                </p:nvGrpSpPr>
                <p:grpSpPr bwMode="auto">
                  <a:xfrm>
                    <a:off x="1120" y="300"/>
                    <a:ext cx="1693" cy="892"/>
                    <a:chOff x="1120" y="300"/>
                    <a:chExt cx="1693" cy="892"/>
                  </a:xfrm>
                </p:grpSpPr>
                <p:sp>
                  <p:nvSpPr>
                    <p:cNvPr id="99" name="Freeform 61"/>
                    <p:cNvSpPr>
                      <a:spLocks/>
                    </p:cNvSpPr>
                    <p:nvPr/>
                  </p:nvSpPr>
                  <p:spPr bwMode="hidden">
                    <a:xfrm rot="2664424" flipH="1">
                      <a:off x="1562" y="977"/>
                      <a:ext cx="1251" cy="215"/>
                    </a:xfrm>
                    <a:custGeom>
                      <a:avLst/>
                      <a:gdLst>
                        <a:gd name="T0" fmla="*/ 0 w 2736"/>
                        <a:gd name="T1" fmla="*/ 3 h 504"/>
                        <a:gd name="T2" fmla="*/ 8 w 2736"/>
                        <a:gd name="T3" fmla="*/ 1 h 504"/>
                        <a:gd name="T4" fmla="*/ 16 w 2736"/>
                        <a:gd name="T5" fmla="*/ 0 h 504"/>
                        <a:gd name="T6" fmla="*/ 25 w 2736"/>
                        <a:gd name="T7" fmla="*/ 0 h 504"/>
                        <a:gd name="T8" fmla="*/ 25 w 2736"/>
                        <a:gd name="T9" fmla="*/ 0 h 504"/>
                        <a:gd name="T10" fmla="*/ 16 w 2736"/>
                        <a:gd name="T11" fmla="*/ 0 h 504"/>
                        <a:gd name="T12" fmla="*/ 6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100" name="Freeform 62"/>
                    <p:cNvSpPr>
                      <a:spLocks/>
                    </p:cNvSpPr>
                    <p:nvPr/>
                  </p:nvSpPr>
                  <p:spPr bwMode="hidden">
                    <a:xfrm rot="2664424" flipH="1">
                      <a:off x="1119" y="300"/>
                      <a:ext cx="672" cy="339"/>
                    </a:xfrm>
                    <a:custGeom>
                      <a:avLst/>
                      <a:gdLst>
                        <a:gd name="T0" fmla="*/ 0 w 1769"/>
                        <a:gd name="T1" fmla="*/ 0 h 791"/>
                        <a:gd name="T2" fmla="*/ 2 w 1769"/>
                        <a:gd name="T3" fmla="*/ 0 h 791"/>
                        <a:gd name="T4" fmla="*/ 3 w 1769"/>
                        <a:gd name="T5" fmla="*/ 1 h 791"/>
                        <a:gd name="T6" fmla="*/ 5 w 1769"/>
                        <a:gd name="T7" fmla="*/ 3 h 791"/>
                        <a:gd name="T8" fmla="*/ 5 w 1769"/>
                        <a:gd name="T9" fmla="*/ 4 h 791"/>
                        <a:gd name="T10" fmla="*/ 5 w 1769"/>
                        <a:gd name="T11" fmla="*/ 5 h 791"/>
                        <a:gd name="T12" fmla="*/ 5 w 1769"/>
                        <a:gd name="T13" fmla="*/ 4 h 791"/>
                        <a:gd name="T14" fmla="*/ 4 w 1769"/>
                        <a:gd name="T15" fmla="*/ 3 h 791"/>
                        <a:gd name="T16" fmla="*/ 3 w 1769"/>
                        <a:gd name="T17" fmla="*/ 2 h 791"/>
                        <a:gd name="T18" fmla="*/ 2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52" name="Group 63"/>
                  <p:cNvGrpSpPr>
                    <a:grpSpLocks/>
                  </p:cNvGrpSpPr>
                  <p:nvPr/>
                </p:nvGrpSpPr>
                <p:grpSpPr bwMode="auto">
                  <a:xfrm>
                    <a:off x="1707" y="76"/>
                    <a:ext cx="778" cy="1512"/>
                    <a:chOff x="1633" y="104"/>
                    <a:chExt cx="778" cy="1512"/>
                  </a:xfrm>
                </p:grpSpPr>
                <p:sp>
                  <p:nvSpPr>
                    <p:cNvPr id="97" name="Freeform 64"/>
                    <p:cNvSpPr>
                      <a:spLocks/>
                    </p:cNvSpPr>
                    <p:nvPr/>
                  </p:nvSpPr>
                  <p:spPr bwMode="hidden">
                    <a:xfrm rot="3473776" flipH="1">
                      <a:off x="1753" y="959"/>
                      <a:ext cx="1101" cy="215"/>
                    </a:xfrm>
                    <a:custGeom>
                      <a:avLst/>
                      <a:gdLst>
                        <a:gd name="T0" fmla="*/ 0 w 2736"/>
                        <a:gd name="T1" fmla="*/ 3 h 504"/>
                        <a:gd name="T2" fmla="*/ 4 w 2736"/>
                        <a:gd name="T3" fmla="*/ 1 h 504"/>
                        <a:gd name="T4" fmla="*/ 8 w 2736"/>
                        <a:gd name="T5" fmla="*/ 0 h 504"/>
                        <a:gd name="T6" fmla="*/ 12 w 2736"/>
                        <a:gd name="T7" fmla="*/ 0 h 504"/>
                        <a:gd name="T8" fmla="*/ 12 w 2736"/>
                        <a:gd name="T9" fmla="*/ 0 h 504"/>
                        <a:gd name="T10" fmla="*/ 8 w 2736"/>
                        <a:gd name="T11" fmla="*/ 0 h 504"/>
                        <a:gd name="T12" fmla="*/ 3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98" name="Freeform 65"/>
                    <p:cNvSpPr>
                      <a:spLocks/>
                    </p:cNvSpPr>
                    <p:nvPr/>
                  </p:nvSpPr>
                  <p:spPr bwMode="hidden">
                    <a:xfrm rot="3473776" flipH="1">
                      <a:off x="1507" y="231"/>
                      <a:ext cx="591" cy="337"/>
                    </a:xfrm>
                    <a:custGeom>
                      <a:avLst/>
                      <a:gdLst>
                        <a:gd name="T0" fmla="*/ 0 w 1769"/>
                        <a:gd name="T1" fmla="*/ 0 h 791"/>
                        <a:gd name="T2" fmla="*/ 1 w 1769"/>
                        <a:gd name="T3" fmla="*/ 0 h 791"/>
                        <a:gd name="T4" fmla="*/ 2 w 1769"/>
                        <a:gd name="T5" fmla="*/ 1 h 791"/>
                        <a:gd name="T6" fmla="*/ 2 w 1769"/>
                        <a:gd name="T7" fmla="*/ 3 h 791"/>
                        <a:gd name="T8" fmla="*/ 2 w 1769"/>
                        <a:gd name="T9" fmla="*/ 4 h 791"/>
                        <a:gd name="T10" fmla="*/ 2 w 1769"/>
                        <a:gd name="T11" fmla="*/ 5 h 791"/>
                        <a:gd name="T12" fmla="*/ 2 w 1769"/>
                        <a:gd name="T13" fmla="*/ 4 h 791"/>
                        <a:gd name="T14" fmla="*/ 2 w 1769"/>
                        <a:gd name="T15" fmla="*/ 3 h 791"/>
                        <a:gd name="T16" fmla="*/ 2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53" name="Group 66"/>
                  <p:cNvGrpSpPr>
                    <a:grpSpLocks/>
                  </p:cNvGrpSpPr>
                  <p:nvPr/>
                </p:nvGrpSpPr>
                <p:grpSpPr bwMode="auto">
                  <a:xfrm>
                    <a:off x="2009" y="0"/>
                    <a:ext cx="634" cy="1534"/>
                    <a:chOff x="1935" y="28"/>
                    <a:chExt cx="634" cy="1534"/>
                  </a:xfrm>
                </p:grpSpPr>
                <p:sp>
                  <p:nvSpPr>
                    <p:cNvPr id="95" name="Freeform 67"/>
                    <p:cNvSpPr>
                      <a:spLocks/>
                    </p:cNvSpPr>
                    <p:nvPr/>
                  </p:nvSpPr>
                  <p:spPr bwMode="hidden">
                    <a:xfrm rot="4126480" flipH="1">
                      <a:off x="1931" y="925"/>
                      <a:ext cx="1061" cy="215"/>
                    </a:xfrm>
                    <a:custGeom>
                      <a:avLst/>
                      <a:gdLst>
                        <a:gd name="T0" fmla="*/ 0 w 2736"/>
                        <a:gd name="T1" fmla="*/ 3 h 504"/>
                        <a:gd name="T2" fmla="*/ 3 w 2736"/>
                        <a:gd name="T3" fmla="*/ 1 h 504"/>
                        <a:gd name="T4" fmla="*/ 6 w 2736"/>
                        <a:gd name="T5" fmla="*/ 0 h 504"/>
                        <a:gd name="T6" fmla="*/ 9 w 2736"/>
                        <a:gd name="T7" fmla="*/ 0 h 504"/>
                        <a:gd name="T8" fmla="*/ 9 w 2736"/>
                        <a:gd name="T9" fmla="*/ 0 h 504"/>
                        <a:gd name="T10" fmla="*/ 6 w 2736"/>
                        <a:gd name="T11" fmla="*/ 0 h 504"/>
                        <a:gd name="T12" fmla="*/ 2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96" name="Freeform 68"/>
                    <p:cNvSpPr>
                      <a:spLocks/>
                    </p:cNvSpPr>
                    <p:nvPr/>
                  </p:nvSpPr>
                  <p:spPr bwMode="hidden">
                    <a:xfrm rot="4126480" flipH="1">
                      <a:off x="1819" y="144"/>
                      <a:ext cx="570" cy="338"/>
                    </a:xfrm>
                    <a:custGeom>
                      <a:avLst/>
                      <a:gdLst>
                        <a:gd name="T0" fmla="*/ 0 w 1769"/>
                        <a:gd name="T1" fmla="*/ 0 h 791"/>
                        <a:gd name="T2" fmla="*/ 1 w 1769"/>
                        <a:gd name="T3" fmla="*/ 0 h 791"/>
                        <a:gd name="T4" fmla="*/ 1 w 1769"/>
                        <a:gd name="T5" fmla="*/ 1 h 791"/>
                        <a:gd name="T6" fmla="*/ 2 w 1769"/>
                        <a:gd name="T7" fmla="*/ 3 h 791"/>
                        <a:gd name="T8" fmla="*/ 2 w 1769"/>
                        <a:gd name="T9" fmla="*/ 4 h 791"/>
                        <a:gd name="T10" fmla="*/ 2 w 1769"/>
                        <a:gd name="T11" fmla="*/ 5 h 791"/>
                        <a:gd name="T12" fmla="*/ 2 w 1769"/>
                        <a:gd name="T13" fmla="*/ 4 h 791"/>
                        <a:gd name="T14" fmla="*/ 2 w 1769"/>
                        <a:gd name="T15" fmla="*/ 3 h 791"/>
                        <a:gd name="T16" fmla="*/ 1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54" name="Group 69"/>
                  <p:cNvGrpSpPr>
                    <a:grpSpLocks/>
                  </p:cNvGrpSpPr>
                  <p:nvPr/>
                </p:nvGrpSpPr>
                <p:grpSpPr bwMode="auto">
                  <a:xfrm>
                    <a:off x="2896" y="644"/>
                    <a:ext cx="1845" cy="566"/>
                    <a:chOff x="2822" y="672"/>
                    <a:chExt cx="1845" cy="566"/>
                  </a:xfrm>
                </p:grpSpPr>
                <p:sp>
                  <p:nvSpPr>
                    <p:cNvPr id="93" name="Freeform 70"/>
                    <p:cNvSpPr>
                      <a:spLocks/>
                    </p:cNvSpPr>
                    <p:nvPr/>
                  </p:nvSpPr>
                  <p:spPr bwMode="hidden">
                    <a:xfrm rot="-1325434">
                      <a:off x="2822" y="1023"/>
                      <a:ext cx="1233" cy="215"/>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94" name="Freeform 71"/>
                    <p:cNvSpPr>
                      <a:spLocks/>
                    </p:cNvSpPr>
                    <p:nvPr/>
                  </p:nvSpPr>
                  <p:spPr bwMode="hidden">
                    <a:xfrm rot="-1325434">
                      <a:off x="4005" y="672"/>
                      <a:ext cx="661" cy="339"/>
                    </a:xfrm>
                    <a:custGeom>
                      <a:avLst/>
                      <a:gdLst>
                        <a:gd name="T0" fmla="*/ 0 w 1769"/>
                        <a:gd name="T1" fmla="*/ 0 h 791"/>
                        <a:gd name="T2" fmla="*/ 1 w 1769"/>
                        <a:gd name="T3" fmla="*/ 0 h 791"/>
                        <a:gd name="T4" fmla="*/ 3 w 1769"/>
                        <a:gd name="T5" fmla="*/ 1 h 791"/>
                        <a:gd name="T6" fmla="*/ 4 w 1769"/>
                        <a:gd name="T7" fmla="*/ 3 h 791"/>
                        <a:gd name="T8" fmla="*/ 5 w 1769"/>
                        <a:gd name="T9" fmla="*/ 4 h 791"/>
                        <a:gd name="T10" fmla="*/ 4 w 1769"/>
                        <a:gd name="T11" fmla="*/ 5 h 791"/>
                        <a:gd name="T12" fmla="*/ 4 w 1769"/>
                        <a:gd name="T13" fmla="*/ 4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55" name="Group 72"/>
                  <p:cNvGrpSpPr>
                    <a:grpSpLocks/>
                  </p:cNvGrpSpPr>
                  <p:nvPr/>
                </p:nvGrpSpPr>
                <p:grpSpPr bwMode="auto">
                  <a:xfrm>
                    <a:off x="2757" y="417"/>
                    <a:ext cx="1781" cy="717"/>
                    <a:chOff x="2683" y="445"/>
                    <a:chExt cx="1781" cy="717"/>
                  </a:xfrm>
                </p:grpSpPr>
                <p:sp>
                  <p:nvSpPr>
                    <p:cNvPr id="91" name="Freeform 73"/>
                    <p:cNvSpPr>
                      <a:spLocks/>
                    </p:cNvSpPr>
                    <p:nvPr/>
                  </p:nvSpPr>
                  <p:spPr bwMode="hidden">
                    <a:xfrm rot="-1921064">
                      <a:off x="2683" y="947"/>
                      <a:ext cx="1233" cy="215"/>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92" name="Freeform 74"/>
                    <p:cNvSpPr>
                      <a:spLocks/>
                    </p:cNvSpPr>
                    <p:nvPr/>
                  </p:nvSpPr>
                  <p:spPr bwMode="hidden">
                    <a:xfrm rot="-1921064">
                      <a:off x="3803" y="445"/>
                      <a:ext cx="661" cy="339"/>
                    </a:xfrm>
                    <a:custGeom>
                      <a:avLst/>
                      <a:gdLst>
                        <a:gd name="T0" fmla="*/ 0 w 1769"/>
                        <a:gd name="T1" fmla="*/ 0 h 791"/>
                        <a:gd name="T2" fmla="*/ 1 w 1769"/>
                        <a:gd name="T3" fmla="*/ 0 h 791"/>
                        <a:gd name="T4" fmla="*/ 3 w 1769"/>
                        <a:gd name="T5" fmla="*/ 1 h 791"/>
                        <a:gd name="T6" fmla="*/ 4 w 1769"/>
                        <a:gd name="T7" fmla="*/ 3 h 791"/>
                        <a:gd name="T8" fmla="*/ 5 w 1769"/>
                        <a:gd name="T9" fmla="*/ 4 h 791"/>
                        <a:gd name="T10" fmla="*/ 4 w 1769"/>
                        <a:gd name="T11" fmla="*/ 5 h 791"/>
                        <a:gd name="T12" fmla="*/ 4 w 1769"/>
                        <a:gd name="T13" fmla="*/ 4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sp>
                <p:nvSpPr>
                  <p:cNvPr id="56" name="Freeform 75"/>
                  <p:cNvSpPr>
                    <a:spLocks/>
                  </p:cNvSpPr>
                  <p:nvPr/>
                </p:nvSpPr>
                <p:spPr bwMode="hidden">
                  <a:xfrm rot="4578755" flipH="1">
                    <a:off x="2176" y="949"/>
                    <a:ext cx="1026" cy="145"/>
                  </a:xfrm>
                  <a:custGeom>
                    <a:avLst/>
                    <a:gdLst>
                      <a:gd name="T0" fmla="*/ 0 w 2736"/>
                      <a:gd name="T1" fmla="*/ 0 h 504"/>
                      <a:gd name="T2" fmla="*/ 2 w 2736"/>
                      <a:gd name="T3" fmla="*/ 0 h 504"/>
                      <a:gd name="T4" fmla="*/ 5 w 2736"/>
                      <a:gd name="T5" fmla="*/ 0 h 504"/>
                      <a:gd name="T6" fmla="*/ 8 w 2736"/>
                      <a:gd name="T7" fmla="*/ 0 h 504"/>
                      <a:gd name="T8" fmla="*/ 8 w 2736"/>
                      <a:gd name="T9" fmla="*/ 0 h 504"/>
                      <a:gd name="T10" fmla="*/ 5 w 2736"/>
                      <a:gd name="T11" fmla="*/ 0 h 504"/>
                      <a:gd name="T12" fmla="*/ 2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fr-FR"/>
                  </a:p>
                </p:txBody>
              </p:sp>
              <p:sp>
                <p:nvSpPr>
                  <p:cNvPr id="57" name="Freeform 76"/>
                  <p:cNvSpPr>
                    <a:spLocks/>
                  </p:cNvSpPr>
                  <p:nvPr/>
                </p:nvSpPr>
                <p:spPr bwMode="hidden">
                  <a:xfrm rot="4578755" flipH="1">
                    <a:off x="2198" y="196"/>
                    <a:ext cx="552" cy="229"/>
                  </a:xfrm>
                  <a:custGeom>
                    <a:avLst/>
                    <a:gdLst>
                      <a:gd name="T0" fmla="*/ 0 w 1769"/>
                      <a:gd name="T1" fmla="*/ 0 h 791"/>
                      <a:gd name="T2" fmla="*/ 1 w 1769"/>
                      <a:gd name="T3" fmla="*/ 0 h 791"/>
                      <a:gd name="T4" fmla="*/ 1 w 1769"/>
                      <a:gd name="T5" fmla="*/ 0 h 791"/>
                      <a:gd name="T6" fmla="*/ 2 w 1769"/>
                      <a:gd name="T7" fmla="*/ 0 h 791"/>
                      <a:gd name="T8" fmla="*/ 2 w 1769"/>
                      <a:gd name="T9" fmla="*/ 0 h 791"/>
                      <a:gd name="T10" fmla="*/ 2 w 1769"/>
                      <a:gd name="T11" fmla="*/ 1 h 791"/>
                      <a:gd name="T12" fmla="*/ 2 w 1769"/>
                      <a:gd name="T13" fmla="*/ 0 h 791"/>
                      <a:gd name="T14" fmla="*/ 1 w 1769"/>
                      <a:gd name="T15" fmla="*/ 0 h 791"/>
                      <a:gd name="T16" fmla="*/ 1 w 1769"/>
                      <a:gd name="T17" fmla="*/ 0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nvGrpSpPr>
                  <p:cNvPr id="58" name="Group 77"/>
                  <p:cNvGrpSpPr>
                    <a:grpSpLocks/>
                  </p:cNvGrpSpPr>
                  <p:nvPr/>
                </p:nvGrpSpPr>
                <p:grpSpPr bwMode="auto">
                  <a:xfrm>
                    <a:off x="2874" y="13"/>
                    <a:ext cx="640" cy="1520"/>
                    <a:chOff x="2800" y="41"/>
                    <a:chExt cx="640" cy="1520"/>
                  </a:xfrm>
                </p:grpSpPr>
                <p:sp>
                  <p:nvSpPr>
                    <p:cNvPr id="89" name="Freeform 78"/>
                    <p:cNvSpPr>
                      <a:spLocks/>
                    </p:cNvSpPr>
                    <p:nvPr/>
                  </p:nvSpPr>
                  <p:spPr bwMode="hidden">
                    <a:xfrm rot="-3857755">
                      <a:off x="2362" y="938"/>
                      <a:ext cx="1062" cy="184"/>
                    </a:xfrm>
                    <a:custGeom>
                      <a:avLst/>
                      <a:gdLst>
                        <a:gd name="T0" fmla="*/ 0 w 2736"/>
                        <a:gd name="T1" fmla="*/ 1 h 504"/>
                        <a:gd name="T2" fmla="*/ 3 w 2736"/>
                        <a:gd name="T3" fmla="*/ 0 h 504"/>
                        <a:gd name="T4" fmla="*/ 6 w 2736"/>
                        <a:gd name="T5" fmla="*/ 0 h 504"/>
                        <a:gd name="T6" fmla="*/ 9 w 2736"/>
                        <a:gd name="T7" fmla="*/ 0 h 504"/>
                        <a:gd name="T8" fmla="*/ 9 w 2736"/>
                        <a:gd name="T9" fmla="*/ 0 h 504"/>
                        <a:gd name="T10" fmla="*/ 6 w 2736"/>
                        <a:gd name="T11" fmla="*/ 0 h 504"/>
                        <a:gd name="T12" fmla="*/ 2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90" name="Freeform 79"/>
                    <p:cNvSpPr>
                      <a:spLocks/>
                    </p:cNvSpPr>
                    <p:nvPr/>
                  </p:nvSpPr>
                  <p:spPr bwMode="hidden">
                    <a:xfrm rot="-3857755">
                      <a:off x="3011" y="182"/>
                      <a:ext cx="570" cy="288"/>
                    </a:xfrm>
                    <a:custGeom>
                      <a:avLst/>
                      <a:gdLst>
                        <a:gd name="T0" fmla="*/ 0 w 1769"/>
                        <a:gd name="T1" fmla="*/ 0 h 791"/>
                        <a:gd name="T2" fmla="*/ 1 w 1769"/>
                        <a:gd name="T3" fmla="*/ 0 h 791"/>
                        <a:gd name="T4" fmla="*/ 1 w 1769"/>
                        <a:gd name="T5" fmla="*/ 0 h 791"/>
                        <a:gd name="T6" fmla="*/ 2 w 1769"/>
                        <a:gd name="T7" fmla="*/ 1 h 791"/>
                        <a:gd name="T8" fmla="*/ 2 w 1769"/>
                        <a:gd name="T9" fmla="*/ 1 h 791"/>
                        <a:gd name="T10" fmla="*/ 2 w 1769"/>
                        <a:gd name="T11" fmla="*/ 2 h 791"/>
                        <a:gd name="T12" fmla="*/ 2 w 1769"/>
                        <a:gd name="T13" fmla="*/ 1 h 791"/>
                        <a:gd name="T14" fmla="*/ 2 w 1769"/>
                        <a:gd name="T15" fmla="*/ 1 h 791"/>
                        <a:gd name="T16" fmla="*/ 1 w 1769"/>
                        <a:gd name="T17" fmla="*/ 1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59" name="Group 80"/>
                  <p:cNvGrpSpPr>
                    <a:grpSpLocks/>
                  </p:cNvGrpSpPr>
                  <p:nvPr/>
                </p:nvGrpSpPr>
                <p:grpSpPr bwMode="auto">
                  <a:xfrm>
                    <a:off x="3008" y="135"/>
                    <a:ext cx="1017" cy="1464"/>
                    <a:chOff x="2934" y="163"/>
                    <a:chExt cx="1017" cy="1464"/>
                  </a:xfrm>
                </p:grpSpPr>
                <p:sp>
                  <p:nvSpPr>
                    <p:cNvPr id="87" name="Freeform 81"/>
                    <p:cNvSpPr>
                      <a:spLocks/>
                    </p:cNvSpPr>
                    <p:nvPr/>
                  </p:nvSpPr>
                  <p:spPr bwMode="hidden">
                    <a:xfrm rot="-2777260">
                      <a:off x="2492" y="914"/>
                      <a:ext cx="1155" cy="270"/>
                    </a:xfrm>
                    <a:custGeom>
                      <a:avLst/>
                      <a:gdLst>
                        <a:gd name="T0" fmla="*/ 0 w 2736"/>
                        <a:gd name="T1" fmla="*/ 12 h 504"/>
                        <a:gd name="T2" fmla="*/ 5 w 2736"/>
                        <a:gd name="T3" fmla="*/ 4 h 504"/>
                        <a:gd name="T4" fmla="*/ 10 w 2736"/>
                        <a:gd name="T5" fmla="*/ 1 h 504"/>
                        <a:gd name="T6" fmla="*/ 16 w 2736"/>
                        <a:gd name="T7" fmla="*/ 1 h 504"/>
                        <a:gd name="T8" fmla="*/ 16 w 2736"/>
                        <a:gd name="T9" fmla="*/ 3 h 504"/>
                        <a:gd name="T10" fmla="*/ 10 w 2736"/>
                        <a:gd name="T11" fmla="*/ 3 h 504"/>
                        <a:gd name="T12" fmla="*/ 4 w 2736"/>
                        <a:gd name="T13" fmla="*/ 7 h 504"/>
                        <a:gd name="T14" fmla="*/ 0 w 2736"/>
                        <a:gd name="T15" fmla="*/ 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88" name="Freeform 82"/>
                    <p:cNvSpPr>
                      <a:spLocks/>
                    </p:cNvSpPr>
                    <p:nvPr/>
                  </p:nvSpPr>
                  <p:spPr bwMode="hidden">
                    <a:xfrm rot="-2777260">
                      <a:off x="3429" y="262"/>
                      <a:ext cx="621" cy="423"/>
                    </a:xfrm>
                    <a:custGeom>
                      <a:avLst/>
                      <a:gdLst>
                        <a:gd name="T0" fmla="*/ 0 w 1769"/>
                        <a:gd name="T1" fmla="*/ 1 h 791"/>
                        <a:gd name="T2" fmla="*/ 1 w 1769"/>
                        <a:gd name="T3" fmla="*/ 2 h 791"/>
                        <a:gd name="T4" fmla="*/ 2 w 1769"/>
                        <a:gd name="T5" fmla="*/ 5 h 791"/>
                        <a:gd name="T6" fmla="*/ 3 w 1769"/>
                        <a:gd name="T7" fmla="*/ 10 h 791"/>
                        <a:gd name="T8" fmla="*/ 3 w 1769"/>
                        <a:gd name="T9" fmla="*/ 14 h 791"/>
                        <a:gd name="T10" fmla="*/ 3 w 1769"/>
                        <a:gd name="T11" fmla="*/ 18 h 791"/>
                        <a:gd name="T12" fmla="*/ 3 w 1769"/>
                        <a:gd name="T13" fmla="*/ 15 h 791"/>
                        <a:gd name="T14" fmla="*/ 2 w 1769"/>
                        <a:gd name="T15" fmla="*/ 11 h 791"/>
                        <a:gd name="T16" fmla="*/ 2 w 1769"/>
                        <a:gd name="T17" fmla="*/ 7 h 791"/>
                        <a:gd name="T18" fmla="*/ 1 w 1769"/>
                        <a:gd name="T19" fmla="*/ 3 h 791"/>
                        <a:gd name="T20" fmla="*/ 0 w 1769"/>
                        <a:gd name="T21" fmla="*/ 2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60" name="Group 83"/>
                  <p:cNvGrpSpPr>
                    <a:grpSpLocks/>
                  </p:cNvGrpSpPr>
                  <p:nvPr/>
                </p:nvGrpSpPr>
                <p:grpSpPr bwMode="auto">
                  <a:xfrm>
                    <a:off x="2804" y="4"/>
                    <a:ext cx="243" cy="1448"/>
                    <a:chOff x="2730" y="32"/>
                    <a:chExt cx="243" cy="1448"/>
                  </a:xfrm>
                </p:grpSpPr>
                <p:sp>
                  <p:nvSpPr>
                    <p:cNvPr id="85" name="Freeform 84"/>
                    <p:cNvSpPr>
                      <a:spLocks/>
                    </p:cNvSpPr>
                    <p:nvPr/>
                  </p:nvSpPr>
                  <p:spPr bwMode="hidden">
                    <a:xfrm rot="-4903748">
                      <a:off x="2296" y="960"/>
                      <a:ext cx="954" cy="86"/>
                    </a:xfrm>
                    <a:custGeom>
                      <a:avLst/>
                      <a:gdLst>
                        <a:gd name="T0" fmla="*/ 0 w 2736"/>
                        <a:gd name="T1" fmla="*/ 0 h 504"/>
                        <a:gd name="T2" fmla="*/ 2 w 2736"/>
                        <a:gd name="T3" fmla="*/ 0 h 504"/>
                        <a:gd name="T4" fmla="*/ 3 w 2736"/>
                        <a:gd name="T5" fmla="*/ 0 h 504"/>
                        <a:gd name="T6" fmla="*/ 5 w 2736"/>
                        <a:gd name="T7" fmla="*/ 0 h 504"/>
                        <a:gd name="T8" fmla="*/ 5 w 2736"/>
                        <a:gd name="T9" fmla="*/ 0 h 504"/>
                        <a:gd name="T10" fmla="*/ 3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86" name="Freeform 85"/>
                    <p:cNvSpPr>
                      <a:spLocks/>
                    </p:cNvSpPr>
                    <p:nvPr/>
                  </p:nvSpPr>
                  <p:spPr bwMode="hidden">
                    <a:xfrm rot="-4903748">
                      <a:off x="2649" y="220"/>
                      <a:ext cx="512" cy="135"/>
                    </a:xfrm>
                    <a:custGeom>
                      <a:avLst/>
                      <a:gdLst>
                        <a:gd name="T0" fmla="*/ 0 w 1769"/>
                        <a:gd name="T1" fmla="*/ 0 h 791"/>
                        <a:gd name="T2" fmla="*/ 0 w 1769"/>
                        <a:gd name="T3" fmla="*/ 0 h 791"/>
                        <a:gd name="T4" fmla="*/ 1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1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61" name="Group 86"/>
                  <p:cNvGrpSpPr>
                    <a:grpSpLocks/>
                  </p:cNvGrpSpPr>
                  <p:nvPr/>
                </p:nvGrpSpPr>
                <p:grpSpPr bwMode="auto">
                  <a:xfrm>
                    <a:off x="1017" y="1741"/>
                    <a:ext cx="1085" cy="2450"/>
                    <a:chOff x="943" y="1769"/>
                    <a:chExt cx="1085" cy="2450"/>
                  </a:xfrm>
                </p:grpSpPr>
                <p:sp>
                  <p:nvSpPr>
                    <p:cNvPr id="83" name="Freeform 87"/>
                    <p:cNvSpPr>
                      <a:spLocks/>
                    </p:cNvSpPr>
                    <p:nvPr/>
                  </p:nvSpPr>
                  <p:spPr bwMode="hidden">
                    <a:xfrm rot="18335692" flipH="1">
                      <a:off x="1010" y="2474"/>
                      <a:ext cx="1724" cy="313"/>
                    </a:xfrm>
                    <a:custGeom>
                      <a:avLst/>
                      <a:gdLst>
                        <a:gd name="T0" fmla="*/ 0 w 2736"/>
                        <a:gd name="T1" fmla="*/ 29 h 504"/>
                        <a:gd name="T2" fmla="*/ 54 w 2736"/>
                        <a:gd name="T3" fmla="*/ 10 h 504"/>
                        <a:gd name="T4" fmla="*/ 111 w 2736"/>
                        <a:gd name="T5" fmla="*/ 1 h 504"/>
                        <a:gd name="T6" fmla="*/ 171 w 2736"/>
                        <a:gd name="T7" fmla="*/ 1 h 504"/>
                        <a:gd name="T8" fmla="*/ 170 w 2736"/>
                        <a:gd name="T9" fmla="*/ 6 h 504"/>
                        <a:gd name="T10" fmla="*/ 111 w 2736"/>
                        <a:gd name="T11" fmla="*/ 6 h 504"/>
                        <a:gd name="T12" fmla="*/ 41 w 2736"/>
                        <a:gd name="T13" fmla="*/ 17 h 504"/>
                        <a:gd name="T14" fmla="*/ 0 w 2736"/>
                        <a:gd name="T15" fmla="*/ 2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84" name="Freeform 88"/>
                    <p:cNvSpPr>
                      <a:spLocks/>
                    </p:cNvSpPr>
                    <p:nvPr/>
                  </p:nvSpPr>
                  <p:spPr bwMode="hidden">
                    <a:xfrm rot="18335692" flipH="1">
                      <a:off x="725" y="3511"/>
                      <a:ext cx="924" cy="490"/>
                    </a:xfrm>
                    <a:custGeom>
                      <a:avLst/>
                      <a:gdLst>
                        <a:gd name="T0" fmla="*/ 1 w 1769"/>
                        <a:gd name="T1" fmla="*/ 1 h 791"/>
                        <a:gd name="T2" fmla="*/ 10 w 1769"/>
                        <a:gd name="T3" fmla="*/ 4 h 791"/>
                        <a:gd name="T4" fmla="*/ 24 w 1769"/>
                        <a:gd name="T5" fmla="*/ 12 h 791"/>
                        <a:gd name="T6" fmla="*/ 33 w 1769"/>
                        <a:gd name="T7" fmla="*/ 25 h 791"/>
                        <a:gd name="T8" fmla="*/ 36 w 1769"/>
                        <a:gd name="T9" fmla="*/ 35 h 791"/>
                        <a:gd name="T10" fmla="*/ 34 w 1769"/>
                        <a:gd name="T11" fmla="*/ 45 h 791"/>
                        <a:gd name="T12" fmla="*/ 32 w 1769"/>
                        <a:gd name="T13" fmla="*/ 36 h 791"/>
                        <a:gd name="T14" fmla="*/ 28 w 1769"/>
                        <a:gd name="T15" fmla="*/ 26 h 791"/>
                        <a:gd name="T16" fmla="*/ 22 w 1769"/>
                        <a:gd name="T17" fmla="*/ 17 h 791"/>
                        <a:gd name="T18" fmla="*/ 11 w 1769"/>
                        <a:gd name="T19" fmla="*/ 9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62" name="Group 89"/>
                  <p:cNvGrpSpPr>
                    <a:grpSpLocks/>
                  </p:cNvGrpSpPr>
                  <p:nvPr/>
                </p:nvGrpSpPr>
                <p:grpSpPr bwMode="auto">
                  <a:xfrm>
                    <a:off x="1529" y="1908"/>
                    <a:ext cx="766" cy="2373"/>
                    <a:chOff x="1455" y="1936"/>
                    <a:chExt cx="766" cy="2373"/>
                  </a:xfrm>
                </p:grpSpPr>
                <p:sp>
                  <p:nvSpPr>
                    <p:cNvPr id="81" name="Freeform 90"/>
                    <p:cNvSpPr>
                      <a:spLocks/>
                    </p:cNvSpPr>
                    <p:nvPr/>
                  </p:nvSpPr>
                  <p:spPr bwMode="hidden">
                    <a:xfrm rot="17542885" flipH="1">
                      <a:off x="1268" y="2577"/>
                      <a:ext cx="1595" cy="313"/>
                    </a:xfrm>
                    <a:custGeom>
                      <a:avLst/>
                      <a:gdLst>
                        <a:gd name="T0" fmla="*/ 0 w 2736"/>
                        <a:gd name="T1" fmla="*/ 29 h 504"/>
                        <a:gd name="T2" fmla="*/ 34 w 2736"/>
                        <a:gd name="T3" fmla="*/ 10 h 504"/>
                        <a:gd name="T4" fmla="*/ 70 w 2736"/>
                        <a:gd name="T5" fmla="*/ 1 h 504"/>
                        <a:gd name="T6" fmla="*/ 107 w 2736"/>
                        <a:gd name="T7" fmla="*/ 1 h 504"/>
                        <a:gd name="T8" fmla="*/ 107 w 2736"/>
                        <a:gd name="T9" fmla="*/ 6 h 504"/>
                        <a:gd name="T10" fmla="*/ 69 w 2736"/>
                        <a:gd name="T11" fmla="*/ 6 h 504"/>
                        <a:gd name="T12" fmla="*/ 26 w 2736"/>
                        <a:gd name="T13" fmla="*/ 17 h 504"/>
                        <a:gd name="T14" fmla="*/ 0 w 2736"/>
                        <a:gd name="T15" fmla="*/ 2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82" name="Freeform 91"/>
                    <p:cNvSpPr>
                      <a:spLocks/>
                    </p:cNvSpPr>
                    <p:nvPr/>
                  </p:nvSpPr>
                  <p:spPr bwMode="hidden">
                    <a:xfrm rot="17542885" flipH="1">
                      <a:off x="1272" y="3635"/>
                      <a:ext cx="856" cy="490"/>
                    </a:xfrm>
                    <a:custGeom>
                      <a:avLst/>
                      <a:gdLst>
                        <a:gd name="T0" fmla="*/ 0 w 1769"/>
                        <a:gd name="T1" fmla="*/ 1 h 791"/>
                        <a:gd name="T2" fmla="*/ 6 w 1769"/>
                        <a:gd name="T3" fmla="*/ 4 h 791"/>
                        <a:gd name="T4" fmla="*/ 15 w 1769"/>
                        <a:gd name="T5" fmla="*/ 12 h 791"/>
                        <a:gd name="T6" fmla="*/ 21 w 1769"/>
                        <a:gd name="T7" fmla="*/ 25 h 791"/>
                        <a:gd name="T8" fmla="*/ 22 w 1769"/>
                        <a:gd name="T9" fmla="*/ 35 h 791"/>
                        <a:gd name="T10" fmla="*/ 22 w 1769"/>
                        <a:gd name="T11" fmla="*/ 45 h 791"/>
                        <a:gd name="T12" fmla="*/ 20 w 1769"/>
                        <a:gd name="T13" fmla="*/ 36 h 791"/>
                        <a:gd name="T14" fmla="*/ 18 w 1769"/>
                        <a:gd name="T15" fmla="*/ 26 h 791"/>
                        <a:gd name="T16" fmla="*/ 15 w 1769"/>
                        <a:gd name="T17" fmla="*/ 17 h 791"/>
                        <a:gd name="T18" fmla="*/ 7 w 1769"/>
                        <a:gd name="T19" fmla="*/ 9 h 791"/>
                        <a:gd name="T20" fmla="*/ 0 w 1769"/>
                        <a:gd name="T21" fmla="*/ 4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63" name="Group 92"/>
                  <p:cNvGrpSpPr>
                    <a:grpSpLocks/>
                  </p:cNvGrpSpPr>
                  <p:nvPr/>
                </p:nvGrpSpPr>
                <p:grpSpPr bwMode="auto">
                  <a:xfrm rot="88588">
                    <a:off x="2061" y="1962"/>
                    <a:ext cx="459" cy="2329"/>
                    <a:chOff x="1956" y="1990"/>
                    <a:chExt cx="492" cy="2604"/>
                  </a:xfrm>
                </p:grpSpPr>
                <p:sp>
                  <p:nvSpPr>
                    <p:cNvPr id="79" name="Freeform 93"/>
                    <p:cNvSpPr>
                      <a:spLocks/>
                    </p:cNvSpPr>
                    <p:nvPr/>
                  </p:nvSpPr>
                  <p:spPr bwMode="hidden">
                    <a:xfrm rot="16782062" flipH="1">
                      <a:off x="1440" y="2694"/>
                      <a:ext cx="1711" cy="301"/>
                    </a:xfrm>
                    <a:custGeom>
                      <a:avLst/>
                      <a:gdLst>
                        <a:gd name="T0" fmla="*/ 0 w 2736"/>
                        <a:gd name="T1" fmla="*/ 23 h 504"/>
                        <a:gd name="T2" fmla="*/ 52 w 2736"/>
                        <a:gd name="T3" fmla="*/ 8 h 504"/>
                        <a:gd name="T4" fmla="*/ 106 w 2736"/>
                        <a:gd name="T5" fmla="*/ 1 h 504"/>
                        <a:gd name="T6" fmla="*/ 163 w 2736"/>
                        <a:gd name="T7" fmla="*/ 1 h 504"/>
                        <a:gd name="T8" fmla="*/ 163 w 2736"/>
                        <a:gd name="T9" fmla="*/ 5 h 504"/>
                        <a:gd name="T10" fmla="*/ 106 w 2736"/>
                        <a:gd name="T11" fmla="*/ 5 h 504"/>
                        <a:gd name="T12" fmla="*/ 39 w 2736"/>
                        <a:gd name="T13" fmla="*/ 13 h 504"/>
                        <a:gd name="T14" fmla="*/ 0 w 2736"/>
                        <a:gd name="T15" fmla="*/ 2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80" name="Freeform 94"/>
                    <p:cNvSpPr>
                      <a:spLocks/>
                    </p:cNvSpPr>
                    <p:nvPr/>
                  </p:nvSpPr>
                  <p:spPr bwMode="hidden">
                    <a:xfrm rot="16782062" flipH="1">
                      <a:off x="1732" y="3898"/>
                      <a:ext cx="918" cy="472"/>
                    </a:xfrm>
                    <a:custGeom>
                      <a:avLst/>
                      <a:gdLst>
                        <a:gd name="T0" fmla="*/ 1 w 1769"/>
                        <a:gd name="T1" fmla="*/ 1 h 791"/>
                        <a:gd name="T2" fmla="*/ 9 w 1769"/>
                        <a:gd name="T3" fmla="*/ 2 h 791"/>
                        <a:gd name="T4" fmla="*/ 23 w 1769"/>
                        <a:gd name="T5" fmla="*/ 10 h 791"/>
                        <a:gd name="T6" fmla="*/ 32 w 1769"/>
                        <a:gd name="T7" fmla="*/ 20 h 791"/>
                        <a:gd name="T8" fmla="*/ 34 w 1769"/>
                        <a:gd name="T9" fmla="*/ 27 h 791"/>
                        <a:gd name="T10" fmla="*/ 33 w 1769"/>
                        <a:gd name="T11" fmla="*/ 36 h 791"/>
                        <a:gd name="T12" fmla="*/ 31 w 1769"/>
                        <a:gd name="T13" fmla="*/ 29 h 791"/>
                        <a:gd name="T14" fmla="*/ 27 w 1769"/>
                        <a:gd name="T15" fmla="*/ 21 h 791"/>
                        <a:gd name="T16" fmla="*/ 22 w 1769"/>
                        <a:gd name="T17" fmla="*/ 14 h 791"/>
                        <a:gd name="T18" fmla="*/ 11 w 1769"/>
                        <a:gd name="T19" fmla="*/ 7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64" name="Group 95"/>
                  <p:cNvGrpSpPr>
                    <a:grpSpLocks/>
                  </p:cNvGrpSpPr>
                  <p:nvPr/>
                </p:nvGrpSpPr>
                <p:grpSpPr bwMode="auto">
                  <a:xfrm>
                    <a:off x="3408" y="1689"/>
                    <a:ext cx="1125" cy="2426"/>
                    <a:chOff x="3334" y="1717"/>
                    <a:chExt cx="1125" cy="2426"/>
                  </a:xfrm>
                </p:grpSpPr>
                <p:sp>
                  <p:nvSpPr>
                    <p:cNvPr id="77" name="Freeform 96"/>
                    <p:cNvSpPr>
                      <a:spLocks/>
                    </p:cNvSpPr>
                    <p:nvPr/>
                  </p:nvSpPr>
                  <p:spPr bwMode="hidden">
                    <a:xfrm rot="3144576">
                      <a:off x="2628" y="2423"/>
                      <a:ext cx="1724" cy="311"/>
                    </a:xfrm>
                    <a:custGeom>
                      <a:avLst/>
                      <a:gdLst>
                        <a:gd name="T0" fmla="*/ 0 w 2736"/>
                        <a:gd name="T1" fmla="*/ 28 h 504"/>
                        <a:gd name="T2" fmla="*/ 54 w 2736"/>
                        <a:gd name="T3" fmla="*/ 9 h 504"/>
                        <a:gd name="T4" fmla="*/ 111 w 2736"/>
                        <a:gd name="T5" fmla="*/ 1 h 504"/>
                        <a:gd name="T6" fmla="*/ 171 w 2736"/>
                        <a:gd name="T7" fmla="*/ 1 h 504"/>
                        <a:gd name="T8" fmla="*/ 170 w 2736"/>
                        <a:gd name="T9" fmla="*/ 6 h 504"/>
                        <a:gd name="T10" fmla="*/ 111 w 2736"/>
                        <a:gd name="T11" fmla="*/ 6 h 504"/>
                        <a:gd name="T12" fmla="*/ 41 w 2736"/>
                        <a:gd name="T13" fmla="*/ 17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78" name="Freeform 97"/>
                    <p:cNvSpPr>
                      <a:spLocks/>
                    </p:cNvSpPr>
                    <p:nvPr/>
                  </p:nvSpPr>
                  <p:spPr bwMode="hidden">
                    <a:xfrm rot="3144576">
                      <a:off x="3752" y="3435"/>
                      <a:ext cx="924" cy="490"/>
                    </a:xfrm>
                    <a:custGeom>
                      <a:avLst/>
                      <a:gdLst>
                        <a:gd name="T0" fmla="*/ 1 w 1769"/>
                        <a:gd name="T1" fmla="*/ 1 h 791"/>
                        <a:gd name="T2" fmla="*/ 10 w 1769"/>
                        <a:gd name="T3" fmla="*/ 4 h 791"/>
                        <a:gd name="T4" fmla="*/ 24 w 1769"/>
                        <a:gd name="T5" fmla="*/ 12 h 791"/>
                        <a:gd name="T6" fmla="*/ 33 w 1769"/>
                        <a:gd name="T7" fmla="*/ 25 h 791"/>
                        <a:gd name="T8" fmla="*/ 36 w 1769"/>
                        <a:gd name="T9" fmla="*/ 35 h 791"/>
                        <a:gd name="T10" fmla="*/ 34 w 1769"/>
                        <a:gd name="T11" fmla="*/ 45 h 791"/>
                        <a:gd name="T12" fmla="*/ 32 w 1769"/>
                        <a:gd name="T13" fmla="*/ 36 h 791"/>
                        <a:gd name="T14" fmla="*/ 28 w 1769"/>
                        <a:gd name="T15" fmla="*/ 26 h 791"/>
                        <a:gd name="T16" fmla="*/ 22 w 1769"/>
                        <a:gd name="T17" fmla="*/ 17 h 791"/>
                        <a:gd name="T18" fmla="*/ 11 w 1769"/>
                        <a:gd name="T19" fmla="*/ 9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65" name="Group 98"/>
                  <p:cNvGrpSpPr>
                    <a:grpSpLocks/>
                  </p:cNvGrpSpPr>
                  <p:nvPr/>
                </p:nvGrpSpPr>
                <p:grpSpPr bwMode="auto">
                  <a:xfrm>
                    <a:off x="3255" y="1838"/>
                    <a:ext cx="883" cy="2426"/>
                    <a:chOff x="3181" y="1866"/>
                    <a:chExt cx="883" cy="2426"/>
                  </a:xfrm>
                </p:grpSpPr>
                <p:sp>
                  <p:nvSpPr>
                    <p:cNvPr id="75" name="Freeform 99"/>
                    <p:cNvSpPr>
                      <a:spLocks/>
                    </p:cNvSpPr>
                    <p:nvPr/>
                  </p:nvSpPr>
                  <p:spPr bwMode="hidden">
                    <a:xfrm rot="3745735">
                      <a:off x="2506" y="2542"/>
                      <a:ext cx="1649" cy="299"/>
                    </a:xfrm>
                    <a:custGeom>
                      <a:avLst/>
                      <a:gdLst>
                        <a:gd name="T0" fmla="*/ 0 w 2736"/>
                        <a:gd name="T1" fmla="*/ 22 h 504"/>
                        <a:gd name="T2" fmla="*/ 42 w 2736"/>
                        <a:gd name="T3" fmla="*/ 7 h 504"/>
                        <a:gd name="T4" fmla="*/ 85 w 2736"/>
                        <a:gd name="T5" fmla="*/ 1 h 504"/>
                        <a:gd name="T6" fmla="*/ 131 w 2736"/>
                        <a:gd name="T7" fmla="*/ 1 h 504"/>
                        <a:gd name="T8" fmla="*/ 130 w 2736"/>
                        <a:gd name="T9" fmla="*/ 4 h 504"/>
                        <a:gd name="T10" fmla="*/ 84 w 2736"/>
                        <a:gd name="T11" fmla="*/ 4 h 504"/>
                        <a:gd name="T12" fmla="*/ 31 w 2736"/>
                        <a:gd name="T13" fmla="*/ 12 h 504"/>
                        <a:gd name="T14" fmla="*/ 0 w 2736"/>
                        <a:gd name="T15" fmla="*/ 2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76" name="Freeform 100"/>
                    <p:cNvSpPr>
                      <a:spLocks/>
                    </p:cNvSpPr>
                    <p:nvPr/>
                  </p:nvSpPr>
                  <p:spPr bwMode="hidden">
                    <a:xfrm rot="3745735">
                      <a:off x="3388" y="3615"/>
                      <a:ext cx="884" cy="468"/>
                    </a:xfrm>
                    <a:custGeom>
                      <a:avLst/>
                      <a:gdLst>
                        <a:gd name="T0" fmla="*/ 0 w 1769"/>
                        <a:gd name="T1" fmla="*/ 1 h 791"/>
                        <a:gd name="T2" fmla="*/ 7 w 1769"/>
                        <a:gd name="T3" fmla="*/ 2 h 791"/>
                        <a:gd name="T4" fmla="*/ 18 w 1769"/>
                        <a:gd name="T5" fmla="*/ 8 h 791"/>
                        <a:gd name="T6" fmla="*/ 25 w 1769"/>
                        <a:gd name="T7" fmla="*/ 18 h 791"/>
                        <a:gd name="T8" fmla="*/ 27 w 1769"/>
                        <a:gd name="T9" fmla="*/ 26 h 791"/>
                        <a:gd name="T10" fmla="*/ 26 w 1769"/>
                        <a:gd name="T11" fmla="*/ 34 h 791"/>
                        <a:gd name="T12" fmla="*/ 24 w 1769"/>
                        <a:gd name="T13" fmla="*/ 27 h 791"/>
                        <a:gd name="T14" fmla="*/ 21 w 1769"/>
                        <a:gd name="T15" fmla="*/ 20 h 791"/>
                        <a:gd name="T16" fmla="*/ 17 w 1769"/>
                        <a:gd name="T17" fmla="*/ 13 h 791"/>
                        <a:gd name="T18" fmla="*/ 9 w 1769"/>
                        <a:gd name="T19" fmla="*/ 7 h 791"/>
                        <a:gd name="T20" fmla="*/ 0 w 1769"/>
                        <a:gd name="T21" fmla="*/ 3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66" name="Group 101"/>
                  <p:cNvGrpSpPr>
                    <a:grpSpLocks/>
                  </p:cNvGrpSpPr>
                  <p:nvPr/>
                </p:nvGrpSpPr>
                <p:grpSpPr bwMode="auto">
                  <a:xfrm>
                    <a:off x="3080" y="1955"/>
                    <a:ext cx="619" cy="2386"/>
                    <a:chOff x="3006" y="1983"/>
                    <a:chExt cx="619" cy="2386"/>
                  </a:xfrm>
                </p:grpSpPr>
                <p:sp>
                  <p:nvSpPr>
                    <p:cNvPr id="73" name="Freeform 102"/>
                    <p:cNvSpPr>
                      <a:spLocks/>
                    </p:cNvSpPr>
                    <p:nvPr/>
                  </p:nvSpPr>
                  <p:spPr bwMode="hidden">
                    <a:xfrm rot="4286818">
                      <a:off x="2329" y="2661"/>
                      <a:ext cx="1600" cy="246"/>
                    </a:xfrm>
                    <a:custGeom>
                      <a:avLst/>
                      <a:gdLst>
                        <a:gd name="T0" fmla="*/ 0 w 2736"/>
                        <a:gd name="T1" fmla="*/ 7 h 504"/>
                        <a:gd name="T2" fmla="*/ 35 w 2736"/>
                        <a:gd name="T3" fmla="*/ 2 h 504"/>
                        <a:gd name="T4" fmla="*/ 71 w 2736"/>
                        <a:gd name="T5" fmla="*/ 0 h 504"/>
                        <a:gd name="T6" fmla="*/ 109 w 2736"/>
                        <a:gd name="T7" fmla="*/ 0 h 504"/>
                        <a:gd name="T8" fmla="*/ 109 w 2736"/>
                        <a:gd name="T9" fmla="*/ 1 h 504"/>
                        <a:gd name="T10" fmla="*/ 70 w 2736"/>
                        <a:gd name="T11" fmla="*/ 1 h 504"/>
                        <a:gd name="T12" fmla="*/ 26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74" name="Freeform 103"/>
                    <p:cNvSpPr>
                      <a:spLocks/>
                    </p:cNvSpPr>
                    <p:nvPr/>
                  </p:nvSpPr>
                  <p:spPr bwMode="hidden">
                    <a:xfrm rot="4286818">
                      <a:off x="3003" y="3747"/>
                      <a:ext cx="859" cy="386"/>
                    </a:xfrm>
                    <a:custGeom>
                      <a:avLst/>
                      <a:gdLst>
                        <a:gd name="T0" fmla="*/ 0 w 1769"/>
                        <a:gd name="T1" fmla="*/ 0 h 791"/>
                        <a:gd name="T2" fmla="*/ 6 w 1769"/>
                        <a:gd name="T3" fmla="*/ 0 h 791"/>
                        <a:gd name="T4" fmla="*/ 16 w 1769"/>
                        <a:gd name="T5" fmla="*/ 2 h 791"/>
                        <a:gd name="T6" fmla="*/ 21 w 1769"/>
                        <a:gd name="T7" fmla="*/ 6 h 791"/>
                        <a:gd name="T8" fmla="*/ 23 w 1769"/>
                        <a:gd name="T9" fmla="*/ 8 h 791"/>
                        <a:gd name="T10" fmla="*/ 22 w 1769"/>
                        <a:gd name="T11" fmla="*/ 10 h 791"/>
                        <a:gd name="T12" fmla="*/ 21 w 1769"/>
                        <a:gd name="T13" fmla="*/ 9 h 791"/>
                        <a:gd name="T14" fmla="*/ 18 w 1769"/>
                        <a:gd name="T15" fmla="*/ 6 h 791"/>
                        <a:gd name="T16" fmla="*/ 15 w 1769"/>
                        <a:gd name="T17" fmla="*/ 4 h 791"/>
                        <a:gd name="T18" fmla="*/ 8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fr-FR"/>
                    </a:p>
                  </p:txBody>
                </p:sp>
              </p:grpSp>
              <p:grpSp>
                <p:nvGrpSpPr>
                  <p:cNvPr id="67" name="Group 104"/>
                  <p:cNvGrpSpPr>
                    <a:grpSpLocks/>
                  </p:cNvGrpSpPr>
                  <p:nvPr/>
                </p:nvGrpSpPr>
                <p:grpSpPr bwMode="auto">
                  <a:xfrm>
                    <a:off x="2893" y="2073"/>
                    <a:ext cx="405" cy="2219"/>
                    <a:chOff x="2819" y="2101"/>
                    <a:chExt cx="405" cy="2219"/>
                  </a:xfrm>
                </p:grpSpPr>
                <p:sp>
                  <p:nvSpPr>
                    <p:cNvPr id="71" name="Freeform 105"/>
                    <p:cNvSpPr>
                      <a:spLocks/>
                    </p:cNvSpPr>
                    <p:nvPr/>
                  </p:nvSpPr>
                  <p:spPr bwMode="hidden">
                    <a:xfrm rot="4898956">
                      <a:off x="2206" y="2714"/>
                      <a:ext cx="1471" cy="246"/>
                    </a:xfrm>
                    <a:custGeom>
                      <a:avLst/>
                      <a:gdLst>
                        <a:gd name="T0" fmla="*/ 0 w 2736"/>
                        <a:gd name="T1" fmla="*/ 7 h 504"/>
                        <a:gd name="T2" fmla="*/ 21 w 2736"/>
                        <a:gd name="T3" fmla="*/ 2 h 504"/>
                        <a:gd name="T4" fmla="*/ 43 w 2736"/>
                        <a:gd name="T5" fmla="*/ 0 h 504"/>
                        <a:gd name="T6" fmla="*/ 66 w 2736"/>
                        <a:gd name="T7" fmla="*/ 0 h 504"/>
                        <a:gd name="T8" fmla="*/ 66 w 2736"/>
                        <a:gd name="T9" fmla="*/ 1 h 504"/>
                        <a:gd name="T10" fmla="*/ 42 w 2736"/>
                        <a:gd name="T11" fmla="*/ 1 h 504"/>
                        <a:gd name="T12" fmla="*/ 16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72" name="Freeform 106"/>
                    <p:cNvSpPr>
                      <a:spLocks/>
                    </p:cNvSpPr>
                    <p:nvPr/>
                  </p:nvSpPr>
                  <p:spPr bwMode="hidden">
                    <a:xfrm rot="4898956">
                      <a:off x="2636" y="3732"/>
                      <a:ext cx="790" cy="386"/>
                    </a:xfrm>
                    <a:custGeom>
                      <a:avLst/>
                      <a:gdLst>
                        <a:gd name="T0" fmla="*/ 0 w 1769"/>
                        <a:gd name="T1" fmla="*/ 0 h 791"/>
                        <a:gd name="T2" fmla="*/ 4 w 1769"/>
                        <a:gd name="T3" fmla="*/ 0 h 791"/>
                        <a:gd name="T4" fmla="*/ 9 w 1769"/>
                        <a:gd name="T5" fmla="*/ 2 h 791"/>
                        <a:gd name="T6" fmla="*/ 13 w 1769"/>
                        <a:gd name="T7" fmla="*/ 6 h 791"/>
                        <a:gd name="T8" fmla="*/ 14 w 1769"/>
                        <a:gd name="T9" fmla="*/ 8 h 791"/>
                        <a:gd name="T10" fmla="*/ 13 w 1769"/>
                        <a:gd name="T11" fmla="*/ 10 h 791"/>
                        <a:gd name="T12" fmla="*/ 13 w 1769"/>
                        <a:gd name="T13" fmla="*/ 9 h 791"/>
                        <a:gd name="T14" fmla="*/ 11 w 1769"/>
                        <a:gd name="T15" fmla="*/ 6 h 791"/>
                        <a:gd name="T16" fmla="*/ 9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fr-FR"/>
                    </a:p>
                  </p:txBody>
                </p:sp>
              </p:grpSp>
              <p:grpSp>
                <p:nvGrpSpPr>
                  <p:cNvPr id="68" name="Group 107"/>
                  <p:cNvGrpSpPr>
                    <a:grpSpLocks/>
                  </p:cNvGrpSpPr>
                  <p:nvPr/>
                </p:nvGrpSpPr>
                <p:grpSpPr bwMode="auto">
                  <a:xfrm>
                    <a:off x="2372" y="2107"/>
                    <a:ext cx="426" cy="2185"/>
                    <a:chOff x="2287" y="2135"/>
                    <a:chExt cx="426" cy="2185"/>
                  </a:xfrm>
                </p:grpSpPr>
                <p:sp>
                  <p:nvSpPr>
                    <p:cNvPr id="69" name="Freeform 108"/>
                    <p:cNvSpPr>
                      <a:spLocks/>
                    </p:cNvSpPr>
                    <p:nvPr/>
                  </p:nvSpPr>
                  <p:spPr bwMode="hidden">
                    <a:xfrm rot="5755659">
                      <a:off x="1900" y="2760"/>
                      <a:ext cx="1437" cy="188"/>
                    </a:xfrm>
                    <a:custGeom>
                      <a:avLst/>
                      <a:gdLst>
                        <a:gd name="T0" fmla="*/ 0 w 2736"/>
                        <a:gd name="T1" fmla="*/ 1 h 504"/>
                        <a:gd name="T2" fmla="*/ 18 w 2736"/>
                        <a:gd name="T3" fmla="*/ 0 h 504"/>
                        <a:gd name="T4" fmla="*/ 37 w 2736"/>
                        <a:gd name="T5" fmla="*/ 0 h 504"/>
                        <a:gd name="T6" fmla="*/ 58 w 2736"/>
                        <a:gd name="T7" fmla="*/ 0 h 504"/>
                        <a:gd name="T8" fmla="*/ 57 w 2736"/>
                        <a:gd name="T9" fmla="*/ 0 h 504"/>
                        <a:gd name="T10" fmla="*/ 37 w 2736"/>
                        <a:gd name="T11" fmla="*/ 0 h 504"/>
                        <a:gd name="T12" fmla="*/ 14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fr-FR"/>
                    </a:p>
                  </p:txBody>
                </p:sp>
                <p:sp>
                  <p:nvSpPr>
                    <p:cNvPr id="70" name="Freeform 109"/>
                    <p:cNvSpPr>
                      <a:spLocks/>
                    </p:cNvSpPr>
                    <p:nvPr/>
                  </p:nvSpPr>
                  <p:spPr bwMode="hidden">
                    <a:xfrm rot="5755659">
                      <a:off x="2048" y="3787"/>
                      <a:ext cx="771" cy="295"/>
                    </a:xfrm>
                    <a:custGeom>
                      <a:avLst/>
                      <a:gdLst>
                        <a:gd name="T0" fmla="*/ 0 w 1769"/>
                        <a:gd name="T1" fmla="*/ 0 h 791"/>
                        <a:gd name="T2" fmla="*/ 3 w 1769"/>
                        <a:gd name="T3" fmla="*/ 0 h 791"/>
                        <a:gd name="T4" fmla="*/ 8 w 1769"/>
                        <a:gd name="T5" fmla="*/ 0 h 791"/>
                        <a:gd name="T6" fmla="*/ 11 w 1769"/>
                        <a:gd name="T7" fmla="*/ 1 h 791"/>
                        <a:gd name="T8" fmla="*/ 12 w 1769"/>
                        <a:gd name="T9" fmla="*/ 1 h 791"/>
                        <a:gd name="T10" fmla="*/ 12 w 1769"/>
                        <a:gd name="T11" fmla="*/ 2 h 791"/>
                        <a:gd name="T12" fmla="*/ 11 w 1769"/>
                        <a:gd name="T13" fmla="*/ 1 h 791"/>
                        <a:gd name="T14" fmla="*/ 10 w 1769"/>
                        <a:gd name="T15" fmla="*/ 1 h 791"/>
                        <a:gd name="T16" fmla="*/ 7 w 1769"/>
                        <a:gd name="T17" fmla="*/ 1 h 791"/>
                        <a:gd name="T18" fmla="*/ 4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fr-FR"/>
                    </a:p>
                  </p:txBody>
                </p:sp>
              </p:grpSp>
            </p:grpSp>
          </p:grpSp>
          <p:grpSp>
            <p:nvGrpSpPr>
              <p:cNvPr id="23" name="Group 110"/>
              <p:cNvGrpSpPr>
                <a:grpSpLocks/>
              </p:cNvGrpSpPr>
              <p:nvPr/>
            </p:nvGrpSpPr>
            <p:grpSpPr bwMode="auto">
              <a:xfrm>
                <a:off x="74" y="313"/>
                <a:ext cx="5459" cy="3667"/>
                <a:chOff x="74" y="313"/>
                <a:chExt cx="5459" cy="3667"/>
              </a:xfrm>
            </p:grpSpPr>
            <p:grpSp>
              <p:nvGrpSpPr>
                <p:cNvPr id="24" name="Group 111"/>
                <p:cNvGrpSpPr>
                  <a:grpSpLocks/>
                </p:cNvGrpSpPr>
                <p:nvPr/>
              </p:nvGrpSpPr>
              <p:grpSpPr bwMode="auto">
                <a:xfrm>
                  <a:off x="74" y="313"/>
                  <a:ext cx="5459" cy="3667"/>
                  <a:chOff x="74" y="313"/>
                  <a:chExt cx="5459" cy="3667"/>
                </a:xfrm>
              </p:grpSpPr>
              <p:sp>
                <p:nvSpPr>
                  <p:cNvPr id="26" name="Arc 112"/>
                  <p:cNvSpPr>
                    <a:spLocks/>
                  </p:cNvSpPr>
                  <p:nvPr/>
                </p:nvSpPr>
                <p:spPr bwMode="hidden">
                  <a:xfrm flipV="1">
                    <a:off x="2966" y="456"/>
                    <a:ext cx="2567" cy="2047"/>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endParaRPr lang="fr-FR"/>
                  </a:p>
                </p:txBody>
              </p:sp>
              <p:sp>
                <p:nvSpPr>
                  <p:cNvPr id="27" name="Arc 113"/>
                  <p:cNvSpPr>
                    <a:spLocks/>
                  </p:cNvSpPr>
                  <p:nvPr/>
                </p:nvSpPr>
                <p:spPr bwMode="hidden">
                  <a:xfrm flipH="1">
                    <a:off x="389" y="1601"/>
                    <a:ext cx="2016" cy="2379"/>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fr-FR"/>
                  </a:p>
                </p:txBody>
              </p:sp>
              <p:sp>
                <p:nvSpPr>
                  <p:cNvPr id="28" name="Arc 114"/>
                  <p:cNvSpPr>
                    <a:spLocks/>
                  </p:cNvSpPr>
                  <p:nvPr/>
                </p:nvSpPr>
                <p:spPr bwMode="hidden">
                  <a:xfrm>
                    <a:off x="3029" y="1181"/>
                    <a:ext cx="1426" cy="2380"/>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fr-FR"/>
                  </a:p>
                </p:txBody>
              </p:sp>
              <p:sp>
                <p:nvSpPr>
                  <p:cNvPr id="29" name="Arc 115"/>
                  <p:cNvSpPr>
                    <a:spLocks/>
                  </p:cNvSpPr>
                  <p:nvPr/>
                </p:nvSpPr>
                <p:spPr bwMode="hidden">
                  <a:xfrm flipH="1">
                    <a:off x="75" y="812"/>
                    <a:ext cx="2540" cy="2380"/>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fr-FR"/>
                  </a:p>
                </p:txBody>
              </p:sp>
              <p:sp>
                <p:nvSpPr>
                  <p:cNvPr id="30" name="Arc 116"/>
                  <p:cNvSpPr>
                    <a:spLocks/>
                  </p:cNvSpPr>
                  <p:nvPr/>
                </p:nvSpPr>
                <p:spPr bwMode="hidden">
                  <a:xfrm flipH="1">
                    <a:off x="790" y="313"/>
                    <a:ext cx="1850" cy="2304"/>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fr-FR"/>
                  </a:p>
                </p:txBody>
              </p:sp>
              <p:sp>
                <p:nvSpPr>
                  <p:cNvPr id="31" name="Arc 117"/>
                  <p:cNvSpPr>
                    <a:spLocks/>
                  </p:cNvSpPr>
                  <p:nvPr/>
                </p:nvSpPr>
                <p:spPr bwMode="hidden">
                  <a:xfrm>
                    <a:off x="2764" y="1281"/>
                    <a:ext cx="763" cy="2304"/>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fr-FR"/>
                  </a:p>
                </p:txBody>
              </p:sp>
              <p:sp>
                <p:nvSpPr>
                  <p:cNvPr id="32" name="Freeform 118"/>
                  <p:cNvSpPr>
                    <a:spLocks/>
                  </p:cNvSpPr>
                  <p:nvPr/>
                </p:nvSpPr>
                <p:spPr bwMode="hidden">
                  <a:xfrm flipH="1">
                    <a:off x="1800" y="438"/>
                    <a:ext cx="418" cy="1524"/>
                  </a:xfrm>
                  <a:custGeom>
                    <a:avLst/>
                    <a:gdLst>
                      <a:gd name="T0" fmla="*/ 0 w 776"/>
                      <a:gd name="T1" fmla="*/ 5 h 2368"/>
                      <a:gd name="T2" fmla="*/ 6 w 776"/>
                      <a:gd name="T3" fmla="*/ 1 h 2368"/>
                      <a:gd name="T4" fmla="*/ 2 w 776"/>
                      <a:gd name="T5" fmla="*/ 11 h 2368"/>
                      <a:gd name="T6" fmla="*/ 8 w 776"/>
                      <a:gd name="T7" fmla="*/ 11 h 2368"/>
                      <a:gd name="T8" fmla="*/ 5 w 776"/>
                      <a:gd name="T9" fmla="*/ 21 h 2368"/>
                      <a:gd name="T10" fmla="*/ 9 w 776"/>
                      <a:gd name="T11" fmla="*/ 25 h 2368"/>
                      <a:gd name="T12" fmla="*/ 7 w 776"/>
                      <a:gd name="T13" fmla="*/ 32 h 2368"/>
                      <a:gd name="T14" fmla="*/ 12 w 776"/>
                      <a:gd name="T15" fmla="*/ 35 h 2368"/>
                      <a:gd name="T16" fmla="*/ 9 w 776"/>
                      <a:gd name="T17" fmla="*/ 42 h 2368"/>
                      <a:gd name="T18" fmla="*/ 13 w 776"/>
                      <a:gd name="T19" fmla="*/ 46 h 2368"/>
                      <a:gd name="T20" fmla="*/ 12 w 776"/>
                      <a:gd name="T21" fmla="*/ 52 h 2368"/>
                      <a:gd name="T22" fmla="*/ 14 w 776"/>
                      <a:gd name="T23" fmla="*/ 59 h 2368"/>
                      <a:gd name="T24" fmla="*/ 14 w 776"/>
                      <a:gd name="T25" fmla="*/ 66 h 2368"/>
                      <a:gd name="T26" fmla="*/ 17 w 776"/>
                      <a:gd name="T27" fmla="*/ 76 h 2368"/>
                      <a:gd name="T28" fmla="*/ 15 w 776"/>
                      <a:gd name="T29" fmla="*/ 87 h 2368"/>
                      <a:gd name="T30" fmla="*/ 18 w 776"/>
                      <a:gd name="T31" fmla="*/ 93 h 2368"/>
                      <a:gd name="T32" fmla="*/ 17 w 776"/>
                      <a:gd name="T33" fmla="*/ 104 h 2368"/>
                      <a:gd name="T34" fmla="*/ 18 w 776"/>
                      <a:gd name="T35" fmla="*/ 114 h 2368"/>
                      <a:gd name="T36" fmla="*/ 17 w 776"/>
                      <a:gd name="T37" fmla="*/ 120 h 2368"/>
                      <a:gd name="T38" fmla="*/ 19 w 776"/>
                      <a:gd name="T39" fmla="*/ 131 h 2368"/>
                      <a:gd name="T40" fmla="*/ 18 w 776"/>
                      <a:gd name="T41" fmla="*/ 141 h 2368"/>
                      <a:gd name="T42" fmla="*/ 19 w 776"/>
                      <a:gd name="T43" fmla="*/ 154 h 2368"/>
                      <a:gd name="T44" fmla="*/ 18 w 776"/>
                      <a:gd name="T45" fmla="*/ 158 h 2368"/>
                      <a:gd name="T46" fmla="*/ 19 w 776"/>
                      <a:gd name="T47" fmla="*/ 1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grpSp>
            <p:sp>
              <p:nvSpPr>
                <p:cNvPr id="25" name="Freeform 119"/>
                <p:cNvSpPr>
                  <a:spLocks/>
                </p:cNvSpPr>
                <p:nvPr/>
              </p:nvSpPr>
              <p:spPr bwMode="hidden">
                <a:xfrm rot="-1346631">
                  <a:off x="3280" y="1529"/>
                  <a:ext cx="443" cy="837"/>
                </a:xfrm>
                <a:custGeom>
                  <a:avLst/>
                  <a:gdLst>
                    <a:gd name="T0" fmla="*/ 0 w 776"/>
                    <a:gd name="T1" fmla="*/ 0 h 2368"/>
                    <a:gd name="T2" fmla="*/ 9 w 776"/>
                    <a:gd name="T3" fmla="*/ 0 h 2368"/>
                    <a:gd name="T4" fmla="*/ 3 w 776"/>
                    <a:gd name="T5" fmla="*/ 0 h 2368"/>
                    <a:gd name="T6" fmla="*/ 11 w 776"/>
                    <a:gd name="T7" fmla="*/ 0 h 2368"/>
                    <a:gd name="T8" fmla="*/ 6 w 776"/>
                    <a:gd name="T9" fmla="*/ 1 h 2368"/>
                    <a:gd name="T10" fmla="*/ 13 w 776"/>
                    <a:gd name="T11" fmla="*/ 1 h 2368"/>
                    <a:gd name="T12" fmla="*/ 10 w 776"/>
                    <a:gd name="T13" fmla="*/ 1 h 2368"/>
                    <a:gd name="T14" fmla="*/ 17 w 776"/>
                    <a:gd name="T15" fmla="*/ 1 h 2368"/>
                    <a:gd name="T16" fmla="*/ 13 w 776"/>
                    <a:gd name="T17" fmla="*/ 1 h 2368"/>
                    <a:gd name="T18" fmla="*/ 18 w 776"/>
                    <a:gd name="T19" fmla="*/ 1 h 2368"/>
                    <a:gd name="T20" fmla="*/ 17 w 776"/>
                    <a:gd name="T21" fmla="*/ 1 h 2368"/>
                    <a:gd name="T22" fmla="*/ 20 w 776"/>
                    <a:gd name="T23" fmla="*/ 2 h 2368"/>
                    <a:gd name="T24" fmla="*/ 20 w 776"/>
                    <a:gd name="T25" fmla="*/ 2 h 2368"/>
                    <a:gd name="T26" fmla="*/ 23 w 776"/>
                    <a:gd name="T27" fmla="*/ 2 h 2368"/>
                    <a:gd name="T28" fmla="*/ 22 w 776"/>
                    <a:gd name="T29" fmla="*/ 2 h 2368"/>
                    <a:gd name="T30" fmla="*/ 25 w 776"/>
                    <a:gd name="T31" fmla="*/ 2 h 2368"/>
                    <a:gd name="T32" fmla="*/ 23 w 776"/>
                    <a:gd name="T33" fmla="*/ 3 h 2368"/>
                    <a:gd name="T34" fmla="*/ 25 w 776"/>
                    <a:gd name="T35" fmla="*/ 3 h 2368"/>
                    <a:gd name="T36" fmla="*/ 23 w 776"/>
                    <a:gd name="T37" fmla="*/ 4 h 2368"/>
                    <a:gd name="T38" fmla="*/ 26 w 776"/>
                    <a:gd name="T39" fmla="*/ 4 h 2368"/>
                    <a:gd name="T40" fmla="*/ 25 w 776"/>
                    <a:gd name="T41" fmla="*/ 4 h 2368"/>
                    <a:gd name="T42" fmla="*/ 26 w 776"/>
                    <a:gd name="T43" fmla="*/ 4 h 2368"/>
                    <a:gd name="T44" fmla="*/ 25 w 776"/>
                    <a:gd name="T45" fmla="*/ 4 h 2368"/>
                    <a:gd name="T46" fmla="*/ 26 w 776"/>
                    <a:gd name="T47" fmla="*/ 5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fr-FR"/>
                </a:p>
              </p:txBody>
            </p:sp>
          </p:grpSp>
        </p:grpSp>
        <p:grpSp>
          <p:nvGrpSpPr>
            <p:cNvPr id="7" name="Group 120"/>
            <p:cNvGrpSpPr>
              <a:grpSpLocks/>
            </p:cNvGrpSpPr>
            <p:nvPr/>
          </p:nvGrpSpPr>
          <p:grpSpPr bwMode="auto">
            <a:xfrm>
              <a:off x="1476" y="451"/>
              <a:ext cx="4040" cy="2966"/>
              <a:chOff x="210" y="337"/>
              <a:chExt cx="5198" cy="3818"/>
            </a:xfrm>
          </p:grpSpPr>
          <p:sp>
            <p:nvSpPr>
              <p:cNvPr id="8" name="Freeform 121"/>
              <p:cNvSpPr>
                <a:spLocks/>
              </p:cNvSpPr>
              <p:nvPr/>
            </p:nvSpPr>
            <p:spPr bwMode="hidden">
              <a:xfrm flipH="1">
                <a:off x="1934" y="2382"/>
                <a:ext cx="485" cy="1479"/>
              </a:xfrm>
              <a:custGeom>
                <a:avLst/>
                <a:gdLst>
                  <a:gd name="T0" fmla="*/ 0 w 776"/>
                  <a:gd name="T1" fmla="*/ 4 h 2368"/>
                  <a:gd name="T2" fmla="*/ 14 w 776"/>
                  <a:gd name="T3" fmla="*/ 1 h 2368"/>
                  <a:gd name="T4" fmla="*/ 6 w 776"/>
                  <a:gd name="T5" fmla="*/ 9 h 2368"/>
                  <a:gd name="T6" fmla="*/ 20 w 776"/>
                  <a:gd name="T7" fmla="*/ 9 h 2368"/>
                  <a:gd name="T8" fmla="*/ 11 w 776"/>
                  <a:gd name="T9" fmla="*/ 18 h 2368"/>
                  <a:gd name="T10" fmla="*/ 23 w 776"/>
                  <a:gd name="T11" fmla="*/ 21 h 2368"/>
                  <a:gd name="T12" fmla="*/ 18 w 776"/>
                  <a:gd name="T13" fmla="*/ 26 h 2368"/>
                  <a:gd name="T14" fmla="*/ 29 w 776"/>
                  <a:gd name="T15" fmla="*/ 29 h 2368"/>
                  <a:gd name="T16" fmla="*/ 23 w 776"/>
                  <a:gd name="T17" fmla="*/ 35 h 2368"/>
                  <a:gd name="T18" fmla="*/ 32 w 776"/>
                  <a:gd name="T19" fmla="*/ 38 h 2368"/>
                  <a:gd name="T20" fmla="*/ 29 w 776"/>
                  <a:gd name="T21" fmla="*/ 44 h 2368"/>
                  <a:gd name="T22" fmla="*/ 34 w 776"/>
                  <a:gd name="T23" fmla="*/ 49 h 2368"/>
                  <a:gd name="T24" fmla="*/ 34 w 776"/>
                  <a:gd name="T25" fmla="*/ 55 h 2368"/>
                  <a:gd name="T26" fmla="*/ 40 w 776"/>
                  <a:gd name="T27" fmla="*/ 64 h 2368"/>
                  <a:gd name="T28" fmla="*/ 38 w 776"/>
                  <a:gd name="T29" fmla="*/ 72 h 2368"/>
                  <a:gd name="T30" fmla="*/ 43 w 776"/>
                  <a:gd name="T31" fmla="*/ 78 h 2368"/>
                  <a:gd name="T32" fmla="*/ 40 w 776"/>
                  <a:gd name="T33" fmla="*/ 87 h 2368"/>
                  <a:gd name="T34" fmla="*/ 43 w 776"/>
                  <a:gd name="T35" fmla="*/ 95 h 2368"/>
                  <a:gd name="T36" fmla="*/ 40 w 776"/>
                  <a:gd name="T37" fmla="*/ 101 h 2368"/>
                  <a:gd name="T38" fmla="*/ 46 w 776"/>
                  <a:gd name="T39" fmla="*/ 109 h 2368"/>
                  <a:gd name="T40" fmla="*/ 43 w 776"/>
                  <a:gd name="T41" fmla="*/ 118 h 2368"/>
                  <a:gd name="T42" fmla="*/ 46 w 776"/>
                  <a:gd name="T43" fmla="*/ 129 h 2368"/>
                  <a:gd name="T44" fmla="*/ 43 w 776"/>
                  <a:gd name="T45" fmla="*/ 132 h 2368"/>
                  <a:gd name="T46" fmla="*/ 46 w 776"/>
                  <a:gd name="T47" fmla="*/ 14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fr-FR"/>
              </a:p>
            </p:txBody>
          </p:sp>
          <p:sp>
            <p:nvSpPr>
              <p:cNvPr id="9" name="Arc 122"/>
              <p:cNvSpPr>
                <a:spLocks/>
              </p:cNvSpPr>
              <p:nvPr/>
            </p:nvSpPr>
            <p:spPr bwMode="hidden">
              <a:xfrm flipH="1">
                <a:off x="1054" y="1851"/>
                <a:ext cx="2122" cy="2304"/>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fr-FR"/>
              </a:p>
            </p:txBody>
          </p:sp>
          <p:sp>
            <p:nvSpPr>
              <p:cNvPr id="10" name="Arc 123"/>
              <p:cNvSpPr>
                <a:spLocks/>
              </p:cNvSpPr>
              <p:nvPr/>
            </p:nvSpPr>
            <p:spPr bwMode="hidden">
              <a:xfrm flipH="1">
                <a:off x="1266" y="1480"/>
                <a:ext cx="1244" cy="2379"/>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endParaRPr lang="fr-FR"/>
              </a:p>
            </p:txBody>
          </p:sp>
          <p:sp>
            <p:nvSpPr>
              <p:cNvPr id="11" name="Arc 124"/>
              <p:cNvSpPr>
                <a:spLocks/>
              </p:cNvSpPr>
              <p:nvPr/>
            </p:nvSpPr>
            <p:spPr bwMode="hidden">
              <a:xfrm flipH="1">
                <a:off x="210" y="1169"/>
                <a:ext cx="2376" cy="2379"/>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fr-FR"/>
              </a:p>
            </p:txBody>
          </p:sp>
          <p:sp>
            <p:nvSpPr>
              <p:cNvPr id="12" name="Arc 125"/>
              <p:cNvSpPr>
                <a:spLocks/>
              </p:cNvSpPr>
              <p:nvPr/>
            </p:nvSpPr>
            <p:spPr bwMode="hidden">
              <a:xfrm>
                <a:off x="2840" y="1503"/>
                <a:ext cx="381"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fr-FR"/>
              </a:p>
            </p:txBody>
          </p:sp>
          <p:sp>
            <p:nvSpPr>
              <p:cNvPr id="13" name="Arc 126"/>
              <p:cNvSpPr>
                <a:spLocks/>
              </p:cNvSpPr>
              <p:nvPr/>
            </p:nvSpPr>
            <p:spPr bwMode="hidden">
              <a:xfrm>
                <a:off x="2940" y="1492"/>
                <a:ext cx="1004" cy="2379"/>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fr-FR"/>
              </a:p>
            </p:txBody>
          </p:sp>
          <p:sp>
            <p:nvSpPr>
              <p:cNvPr id="14" name="Freeform 127"/>
              <p:cNvSpPr>
                <a:spLocks/>
              </p:cNvSpPr>
              <p:nvPr/>
            </p:nvSpPr>
            <p:spPr bwMode="hidden">
              <a:xfrm>
                <a:off x="3300" y="2635"/>
                <a:ext cx="485" cy="1479"/>
              </a:xfrm>
              <a:custGeom>
                <a:avLst/>
                <a:gdLst>
                  <a:gd name="T0" fmla="*/ 0 w 776"/>
                  <a:gd name="T1" fmla="*/ 4 h 2368"/>
                  <a:gd name="T2" fmla="*/ 14 w 776"/>
                  <a:gd name="T3" fmla="*/ 1 h 2368"/>
                  <a:gd name="T4" fmla="*/ 6 w 776"/>
                  <a:gd name="T5" fmla="*/ 9 h 2368"/>
                  <a:gd name="T6" fmla="*/ 20 w 776"/>
                  <a:gd name="T7" fmla="*/ 9 h 2368"/>
                  <a:gd name="T8" fmla="*/ 11 w 776"/>
                  <a:gd name="T9" fmla="*/ 18 h 2368"/>
                  <a:gd name="T10" fmla="*/ 23 w 776"/>
                  <a:gd name="T11" fmla="*/ 21 h 2368"/>
                  <a:gd name="T12" fmla="*/ 18 w 776"/>
                  <a:gd name="T13" fmla="*/ 26 h 2368"/>
                  <a:gd name="T14" fmla="*/ 29 w 776"/>
                  <a:gd name="T15" fmla="*/ 29 h 2368"/>
                  <a:gd name="T16" fmla="*/ 23 w 776"/>
                  <a:gd name="T17" fmla="*/ 35 h 2368"/>
                  <a:gd name="T18" fmla="*/ 32 w 776"/>
                  <a:gd name="T19" fmla="*/ 38 h 2368"/>
                  <a:gd name="T20" fmla="*/ 29 w 776"/>
                  <a:gd name="T21" fmla="*/ 44 h 2368"/>
                  <a:gd name="T22" fmla="*/ 34 w 776"/>
                  <a:gd name="T23" fmla="*/ 49 h 2368"/>
                  <a:gd name="T24" fmla="*/ 34 w 776"/>
                  <a:gd name="T25" fmla="*/ 55 h 2368"/>
                  <a:gd name="T26" fmla="*/ 40 w 776"/>
                  <a:gd name="T27" fmla="*/ 64 h 2368"/>
                  <a:gd name="T28" fmla="*/ 38 w 776"/>
                  <a:gd name="T29" fmla="*/ 72 h 2368"/>
                  <a:gd name="T30" fmla="*/ 43 w 776"/>
                  <a:gd name="T31" fmla="*/ 78 h 2368"/>
                  <a:gd name="T32" fmla="*/ 40 w 776"/>
                  <a:gd name="T33" fmla="*/ 87 h 2368"/>
                  <a:gd name="T34" fmla="*/ 43 w 776"/>
                  <a:gd name="T35" fmla="*/ 95 h 2368"/>
                  <a:gd name="T36" fmla="*/ 40 w 776"/>
                  <a:gd name="T37" fmla="*/ 101 h 2368"/>
                  <a:gd name="T38" fmla="*/ 46 w 776"/>
                  <a:gd name="T39" fmla="*/ 109 h 2368"/>
                  <a:gd name="T40" fmla="*/ 43 w 776"/>
                  <a:gd name="T41" fmla="*/ 118 h 2368"/>
                  <a:gd name="T42" fmla="*/ 46 w 776"/>
                  <a:gd name="T43" fmla="*/ 129 h 2368"/>
                  <a:gd name="T44" fmla="*/ 43 w 776"/>
                  <a:gd name="T45" fmla="*/ 132 h 2368"/>
                  <a:gd name="T46" fmla="*/ 46 w 776"/>
                  <a:gd name="T47" fmla="*/ 14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fr-FR"/>
              </a:p>
            </p:txBody>
          </p:sp>
          <p:sp>
            <p:nvSpPr>
              <p:cNvPr id="15" name="Freeform 128"/>
              <p:cNvSpPr>
                <a:spLocks/>
              </p:cNvSpPr>
              <p:nvPr/>
            </p:nvSpPr>
            <p:spPr bwMode="hidden">
              <a:xfrm rot="19660755" flipV="1">
                <a:off x="2547" y="2149"/>
                <a:ext cx="441" cy="838"/>
              </a:xfrm>
              <a:custGeom>
                <a:avLst/>
                <a:gdLst>
                  <a:gd name="T0" fmla="*/ 0 w 776"/>
                  <a:gd name="T1" fmla="*/ 0 h 2368"/>
                  <a:gd name="T2" fmla="*/ 8 w 776"/>
                  <a:gd name="T3" fmla="*/ 0 h 2368"/>
                  <a:gd name="T4" fmla="*/ 3 w 776"/>
                  <a:gd name="T5" fmla="*/ 0 h 2368"/>
                  <a:gd name="T6" fmla="*/ 11 w 776"/>
                  <a:gd name="T7" fmla="*/ 0 h 2368"/>
                  <a:gd name="T8" fmla="*/ 6 w 776"/>
                  <a:gd name="T9" fmla="*/ 1 h 2368"/>
                  <a:gd name="T10" fmla="*/ 13 w 776"/>
                  <a:gd name="T11" fmla="*/ 1 h 2368"/>
                  <a:gd name="T12" fmla="*/ 10 w 776"/>
                  <a:gd name="T13" fmla="*/ 1 h 2368"/>
                  <a:gd name="T14" fmla="*/ 16 w 776"/>
                  <a:gd name="T15" fmla="*/ 1 h 2368"/>
                  <a:gd name="T16" fmla="*/ 13 w 776"/>
                  <a:gd name="T17" fmla="*/ 1 h 2368"/>
                  <a:gd name="T18" fmla="*/ 18 w 776"/>
                  <a:gd name="T19" fmla="*/ 1 h 2368"/>
                  <a:gd name="T20" fmla="*/ 16 w 776"/>
                  <a:gd name="T21" fmla="*/ 1 h 2368"/>
                  <a:gd name="T22" fmla="*/ 19 w 776"/>
                  <a:gd name="T23" fmla="*/ 2 h 2368"/>
                  <a:gd name="T24" fmla="*/ 19 w 776"/>
                  <a:gd name="T25" fmla="*/ 2 h 2368"/>
                  <a:gd name="T26" fmla="*/ 23 w 776"/>
                  <a:gd name="T27" fmla="*/ 2 h 2368"/>
                  <a:gd name="T28" fmla="*/ 21 w 776"/>
                  <a:gd name="T29" fmla="*/ 2 h 2368"/>
                  <a:gd name="T30" fmla="*/ 24 w 776"/>
                  <a:gd name="T31" fmla="*/ 2 h 2368"/>
                  <a:gd name="T32" fmla="*/ 23 w 776"/>
                  <a:gd name="T33" fmla="*/ 3 h 2368"/>
                  <a:gd name="T34" fmla="*/ 24 w 776"/>
                  <a:gd name="T35" fmla="*/ 3 h 2368"/>
                  <a:gd name="T36" fmla="*/ 23 w 776"/>
                  <a:gd name="T37" fmla="*/ 4 h 2368"/>
                  <a:gd name="T38" fmla="*/ 26 w 776"/>
                  <a:gd name="T39" fmla="*/ 4 h 2368"/>
                  <a:gd name="T40" fmla="*/ 24 w 776"/>
                  <a:gd name="T41" fmla="*/ 4 h 2368"/>
                  <a:gd name="T42" fmla="*/ 26 w 776"/>
                  <a:gd name="T43" fmla="*/ 4 h 2368"/>
                  <a:gd name="T44" fmla="*/ 24 w 776"/>
                  <a:gd name="T45" fmla="*/ 4 h 2368"/>
                  <a:gd name="T46" fmla="*/ 26 w 776"/>
                  <a:gd name="T47" fmla="*/ 5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fr-FR"/>
              </a:p>
            </p:txBody>
          </p:sp>
          <p:sp>
            <p:nvSpPr>
              <p:cNvPr id="16" name="Freeform 129"/>
              <p:cNvSpPr>
                <a:spLocks/>
              </p:cNvSpPr>
              <p:nvPr/>
            </p:nvSpPr>
            <p:spPr bwMode="hidden">
              <a:xfrm flipH="1">
                <a:off x="489" y="2503"/>
                <a:ext cx="1085" cy="1524"/>
              </a:xfrm>
              <a:custGeom>
                <a:avLst/>
                <a:gdLst>
                  <a:gd name="T0" fmla="*/ 0 w 776"/>
                  <a:gd name="T1" fmla="*/ 5 h 2368"/>
                  <a:gd name="T2" fmla="*/ 1797 w 776"/>
                  <a:gd name="T3" fmla="*/ 1 h 2368"/>
                  <a:gd name="T4" fmla="*/ 713 w 776"/>
                  <a:gd name="T5" fmla="*/ 11 h 2368"/>
                  <a:gd name="T6" fmla="*/ 2513 w 776"/>
                  <a:gd name="T7" fmla="*/ 11 h 2368"/>
                  <a:gd name="T8" fmla="*/ 1433 w 776"/>
                  <a:gd name="T9" fmla="*/ 21 h 2368"/>
                  <a:gd name="T10" fmla="*/ 2870 w 776"/>
                  <a:gd name="T11" fmla="*/ 25 h 2368"/>
                  <a:gd name="T12" fmla="*/ 2150 w 776"/>
                  <a:gd name="T13" fmla="*/ 32 h 2368"/>
                  <a:gd name="T14" fmla="*/ 3585 w 776"/>
                  <a:gd name="T15" fmla="*/ 35 h 2368"/>
                  <a:gd name="T16" fmla="*/ 2870 w 776"/>
                  <a:gd name="T17" fmla="*/ 42 h 2368"/>
                  <a:gd name="T18" fmla="*/ 3946 w 776"/>
                  <a:gd name="T19" fmla="*/ 46 h 2368"/>
                  <a:gd name="T20" fmla="*/ 3585 w 776"/>
                  <a:gd name="T21" fmla="*/ 52 h 2368"/>
                  <a:gd name="T22" fmla="*/ 4302 w 776"/>
                  <a:gd name="T23" fmla="*/ 59 h 2368"/>
                  <a:gd name="T24" fmla="*/ 4302 w 776"/>
                  <a:gd name="T25" fmla="*/ 66 h 2368"/>
                  <a:gd name="T26" fmla="*/ 5021 w 776"/>
                  <a:gd name="T27" fmla="*/ 76 h 2368"/>
                  <a:gd name="T28" fmla="*/ 4659 w 776"/>
                  <a:gd name="T29" fmla="*/ 87 h 2368"/>
                  <a:gd name="T30" fmla="*/ 5382 w 776"/>
                  <a:gd name="T31" fmla="*/ 93 h 2368"/>
                  <a:gd name="T32" fmla="*/ 5021 w 776"/>
                  <a:gd name="T33" fmla="*/ 104 h 2368"/>
                  <a:gd name="T34" fmla="*/ 5382 w 776"/>
                  <a:gd name="T35" fmla="*/ 114 h 2368"/>
                  <a:gd name="T36" fmla="*/ 5021 w 776"/>
                  <a:gd name="T37" fmla="*/ 120 h 2368"/>
                  <a:gd name="T38" fmla="*/ 5740 w 776"/>
                  <a:gd name="T39" fmla="*/ 131 h 2368"/>
                  <a:gd name="T40" fmla="*/ 5382 w 776"/>
                  <a:gd name="T41" fmla="*/ 141 h 2368"/>
                  <a:gd name="T42" fmla="*/ 5740 w 776"/>
                  <a:gd name="T43" fmla="*/ 154 h 2368"/>
                  <a:gd name="T44" fmla="*/ 5382 w 776"/>
                  <a:gd name="T45" fmla="*/ 158 h 2368"/>
                  <a:gd name="T46" fmla="*/ 5740 w 776"/>
                  <a:gd name="T47" fmla="*/ 1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sp>
            <p:nvSpPr>
              <p:cNvPr id="17" name="Freeform 130"/>
              <p:cNvSpPr>
                <a:spLocks/>
              </p:cNvSpPr>
              <p:nvPr/>
            </p:nvSpPr>
            <p:spPr bwMode="hidden">
              <a:xfrm flipH="1">
                <a:off x="1000" y="893"/>
                <a:ext cx="696" cy="1524"/>
              </a:xfrm>
              <a:custGeom>
                <a:avLst/>
                <a:gdLst>
                  <a:gd name="T0" fmla="*/ 0 w 776"/>
                  <a:gd name="T1" fmla="*/ 5 h 2368"/>
                  <a:gd name="T2" fmla="*/ 125 w 776"/>
                  <a:gd name="T3" fmla="*/ 1 h 2368"/>
                  <a:gd name="T4" fmla="*/ 50 w 776"/>
                  <a:gd name="T5" fmla="*/ 11 h 2368"/>
                  <a:gd name="T6" fmla="*/ 175 w 776"/>
                  <a:gd name="T7" fmla="*/ 11 h 2368"/>
                  <a:gd name="T8" fmla="*/ 100 w 776"/>
                  <a:gd name="T9" fmla="*/ 21 h 2368"/>
                  <a:gd name="T10" fmla="*/ 199 w 776"/>
                  <a:gd name="T11" fmla="*/ 25 h 2368"/>
                  <a:gd name="T12" fmla="*/ 150 w 776"/>
                  <a:gd name="T13" fmla="*/ 32 h 2368"/>
                  <a:gd name="T14" fmla="*/ 250 w 776"/>
                  <a:gd name="T15" fmla="*/ 35 h 2368"/>
                  <a:gd name="T16" fmla="*/ 199 w 776"/>
                  <a:gd name="T17" fmla="*/ 42 h 2368"/>
                  <a:gd name="T18" fmla="*/ 275 w 776"/>
                  <a:gd name="T19" fmla="*/ 46 h 2368"/>
                  <a:gd name="T20" fmla="*/ 250 w 776"/>
                  <a:gd name="T21" fmla="*/ 52 h 2368"/>
                  <a:gd name="T22" fmla="*/ 300 w 776"/>
                  <a:gd name="T23" fmla="*/ 59 h 2368"/>
                  <a:gd name="T24" fmla="*/ 300 w 776"/>
                  <a:gd name="T25" fmla="*/ 66 h 2368"/>
                  <a:gd name="T26" fmla="*/ 350 w 776"/>
                  <a:gd name="T27" fmla="*/ 76 h 2368"/>
                  <a:gd name="T28" fmla="*/ 325 w 776"/>
                  <a:gd name="T29" fmla="*/ 87 h 2368"/>
                  <a:gd name="T30" fmla="*/ 374 w 776"/>
                  <a:gd name="T31" fmla="*/ 93 h 2368"/>
                  <a:gd name="T32" fmla="*/ 350 w 776"/>
                  <a:gd name="T33" fmla="*/ 104 h 2368"/>
                  <a:gd name="T34" fmla="*/ 374 w 776"/>
                  <a:gd name="T35" fmla="*/ 114 h 2368"/>
                  <a:gd name="T36" fmla="*/ 350 w 776"/>
                  <a:gd name="T37" fmla="*/ 120 h 2368"/>
                  <a:gd name="T38" fmla="*/ 400 w 776"/>
                  <a:gd name="T39" fmla="*/ 131 h 2368"/>
                  <a:gd name="T40" fmla="*/ 374 w 776"/>
                  <a:gd name="T41" fmla="*/ 141 h 2368"/>
                  <a:gd name="T42" fmla="*/ 400 w 776"/>
                  <a:gd name="T43" fmla="*/ 154 h 2368"/>
                  <a:gd name="T44" fmla="*/ 374 w 776"/>
                  <a:gd name="T45" fmla="*/ 158 h 2368"/>
                  <a:gd name="T46" fmla="*/ 400 w 776"/>
                  <a:gd name="T47" fmla="*/ 168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sp>
            <p:nvSpPr>
              <p:cNvPr id="18" name="Freeform 131"/>
              <p:cNvSpPr>
                <a:spLocks/>
              </p:cNvSpPr>
              <p:nvPr/>
            </p:nvSpPr>
            <p:spPr bwMode="hidden">
              <a:xfrm>
                <a:off x="4401" y="2279"/>
                <a:ext cx="1007" cy="1601"/>
              </a:xfrm>
              <a:custGeom>
                <a:avLst/>
                <a:gdLst>
                  <a:gd name="T0" fmla="*/ 0 w 776"/>
                  <a:gd name="T1" fmla="*/ 6 h 2368"/>
                  <a:gd name="T2" fmla="*/ 1145 w 776"/>
                  <a:gd name="T3" fmla="*/ 1 h 2368"/>
                  <a:gd name="T4" fmla="*/ 459 w 776"/>
                  <a:gd name="T5" fmla="*/ 15 h 2368"/>
                  <a:gd name="T6" fmla="*/ 1603 w 776"/>
                  <a:gd name="T7" fmla="*/ 15 h 2368"/>
                  <a:gd name="T8" fmla="*/ 916 w 776"/>
                  <a:gd name="T9" fmla="*/ 29 h 2368"/>
                  <a:gd name="T10" fmla="*/ 1831 w 776"/>
                  <a:gd name="T11" fmla="*/ 34 h 2368"/>
                  <a:gd name="T12" fmla="*/ 1374 w 776"/>
                  <a:gd name="T13" fmla="*/ 43 h 2368"/>
                  <a:gd name="T14" fmla="*/ 2292 w 776"/>
                  <a:gd name="T15" fmla="*/ 47 h 2368"/>
                  <a:gd name="T16" fmla="*/ 1831 w 776"/>
                  <a:gd name="T17" fmla="*/ 57 h 2368"/>
                  <a:gd name="T18" fmla="*/ 2523 w 776"/>
                  <a:gd name="T19" fmla="*/ 62 h 2368"/>
                  <a:gd name="T20" fmla="*/ 2292 w 776"/>
                  <a:gd name="T21" fmla="*/ 70 h 2368"/>
                  <a:gd name="T22" fmla="*/ 2747 w 776"/>
                  <a:gd name="T23" fmla="*/ 80 h 2368"/>
                  <a:gd name="T24" fmla="*/ 2747 w 776"/>
                  <a:gd name="T25" fmla="*/ 89 h 2368"/>
                  <a:gd name="T26" fmla="*/ 3209 w 776"/>
                  <a:gd name="T27" fmla="*/ 102 h 2368"/>
                  <a:gd name="T28" fmla="*/ 2981 w 776"/>
                  <a:gd name="T29" fmla="*/ 116 h 2368"/>
                  <a:gd name="T30" fmla="*/ 3438 w 776"/>
                  <a:gd name="T31" fmla="*/ 125 h 2368"/>
                  <a:gd name="T32" fmla="*/ 3209 w 776"/>
                  <a:gd name="T33" fmla="*/ 139 h 2368"/>
                  <a:gd name="T34" fmla="*/ 3438 w 776"/>
                  <a:gd name="T35" fmla="*/ 153 h 2368"/>
                  <a:gd name="T36" fmla="*/ 3209 w 776"/>
                  <a:gd name="T37" fmla="*/ 162 h 2368"/>
                  <a:gd name="T38" fmla="*/ 3670 w 776"/>
                  <a:gd name="T39" fmla="*/ 176 h 2368"/>
                  <a:gd name="T40" fmla="*/ 3438 w 776"/>
                  <a:gd name="T41" fmla="*/ 189 h 2368"/>
                  <a:gd name="T42" fmla="*/ 3670 w 776"/>
                  <a:gd name="T43" fmla="*/ 208 h 2368"/>
                  <a:gd name="T44" fmla="*/ 3438 w 776"/>
                  <a:gd name="T45" fmla="*/ 212 h 2368"/>
                  <a:gd name="T46" fmla="*/ 3670 w 776"/>
                  <a:gd name="T47" fmla="*/ 226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fr-FR"/>
              </a:p>
            </p:txBody>
          </p:sp>
          <p:sp>
            <p:nvSpPr>
              <p:cNvPr id="19" name="Freeform 132"/>
              <p:cNvSpPr>
                <a:spLocks/>
              </p:cNvSpPr>
              <p:nvPr/>
            </p:nvSpPr>
            <p:spPr bwMode="hidden">
              <a:xfrm>
                <a:off x="3878" y="1470"/>
                <a:ext cx="1518" cy="1067"/>
              </a:xfrm>
              <a:custGeom>
                <a:avLst/>
                <a:gdLst>
                  <a:gd name="T0" fmla="*/ 0 w 776"/>
                  <a:gd name="T1" fmla="*/ 0 h 2368"/>
                  <a:gd name="T2" fmla="*/ 13427 w 776"/>
                  <a:gd name="T3" fmla="*/ 0 h 2368"/>
                  <a:gd name="T4" fmla="*/ 5387 w 776"/>
                  <a:gd name="T5" fmla="*/ 1 h 2368"/>
                  <a:gd name="T6" fmla="*/ 18820 w 776"/>
                  <a:gd name="T7" fmla="*/ 1 h 2368"/>
                  <a:gd name="T8" fmla="*/ 10781 w 776"/>
                  <a:gd name="T9" fmla="*/ 3 h 2368"/>
                  <a:gd name="T10" fmla="*/ 21514 w 776"/>
                  <a:gd name="T11" fmla="*/ 3 h 2368"/>
                  <a:gd name="T12" fmla="*/ 16125 w 776"/>
                  <a:gd name="T13" fmla="*/ 4 h 2368"/>
                  <a:gd name="T14" fmla="*/ 26905 w 776"/>
                  <a:gd name="T15" fmla="*/ 4 h 2368"/>
                  <a:gd name="T16" fmla="*/ 21514 w 776"/>
                  <a:gd name="T17" fmla="*/ 5 h 2368"/>
                  <a:gd name="T18" fmla="*/ 29591 w 776"/>
                  <a:gd name="T19" fmla="*/ 5 h 2368"/>
                  <a:gd name="T20" fmla="*/ 26905 w 776"/>
                  <a:gd name="T21" fmla="*/ 6 h 2368"/>
                  <a:gd name="T22" fmla="*/ 32285 w 776"/>
                  <a:gd name="T23" fmla="*/ 7 h 2368"/>
                  <a:gd name="T24" fmla="*/ 32285 w 776"/>
                  <a:gd name="T25" fmla="*/ 8 h 2368"/>
                  <a:gd name="T26" fmla="*/ 37662 w 776"/>
                  <a:gd name="T27" fmla="*/ 9 h 2368"/>
                  <a:gd name="T28" fmla="*/ 34979 w 776"/>
                  <a:gd name="T29" fmla="*/ 10 h 2368"/>
                  <a:gd name="T30" fmla="*/ 40325 w 776"/>
                  <a:gd name="T31" fmla="*/ 11 h 2368"/>
                  <a:gd name="T32" fmla="*/ 37662 w 776"/>
                  <a:gd name="T33" fmla="*/ 12 h 2368"/>
                  <a:gd name="T34" fmla="*/ 40325 w 776"/>
                  <a:gd name="T35" fmla="*/ 14 h 2368"/>
                  <a:gd name="T36" fmla="*/ 37662 w 776"/>
                  <a:gd name="T37" fmla="*/ 14 h 2368"/>
                  <a:gd name="T38" fmla="*/ 43018 w 776"/>
                  <a:gd name="T39" fmla="*/ 15 h 2368"/>
                  <a:gd name="T40" fmla="*/ 40325 w 776"/>
                  <a:gd name="T41" fmla="*/ 17 h 2368"/>
                  <a:gd name="T42" fmla="*/ 43018 w 776"/>
                  <a:gd name="T43" fmla="*/ 18 h 2368"/>
                  <a:gd name="T44" fmla="*/ 40325 w 776"/>
                  <a:gd name="T45" fmla="*/ 18 h 2368"/>
                  <a:gd name="T46" fmla="*/ 43018 w 776"/>
                  <a:gd name="T47" fmla="*/ 2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sp>
            <p:nvSpPr>
              <p:cNvPr id="20" name="Freeform 133"/>
              <p:cNvSpPr>
                <a:spLocks/>
              </p:cNvSpPr>
              <p:nvPr/>
            </p:nvSpPr>
            <p:spPr bwMode="hidden">
              <a:xfrm>
                <a:off x="3934" y="337"/>
                <a:ext cx="664" cy="1434"/>
              </a:xfrm>
              <a:custGeom>
                <a:avLst/>
                <a:gdLst>
                  <a:gd name="T0" fmla="*/ 0 w 776"/>
                  <a:gd name="T1" fmla="*/ 3 h 2368"/>
                  <a:gd name="T2" fmla="*/ 94 w 776"/>
                  <a:gd name="T3" fmla="*/ 1 h 2368"/>
                  <a:gd name="T4" fmla="*/ 38 w 776"/>
                  <a:gd name="T5" fmla="*/ 8 h 2368"/>
                  <a:gd name="T6" fmla="*/ 132 w 776"/>
                  <a:gd name="T7" fmla="*/ 8 h 2368"/>
                  <a:gd name="T8" fmla="*/ 75 w 776"/>
                  <a:gd name="T9" fmla="*/ 15 h 2368"/>
                  <a:gd name="T10" fmla="*/ 150 w 776"/>
                  <a:gd name="T11" fmla="*/ 17 h 2368"/>
                  <a:gd name="T12" fmla="*/ 113 w 776"/>
                  <a:gd name="T13" fmla="*/ 22 h 2368"/>
                  <a:gd name="T14" fmla="*/ 188 w 776"/>
                  <a:gd name="T15" fmla="*/ 25 h 2368"/>
                  <a:gd name="T16" fmla="*/ 150 w 776"/>
                  <a:gd name="T17" fmla="*/ 29 h 2368"/>
                  <a:gd name="T18" fmla="*/ 206 w 776"/>
                  <a:gd name="T19" fmla="*/ 31 h 2368"/>
                  <a:gd name="T20" fmla="*/ 188 w 776"/>
                  <a:gd name="T21" fmla="*/ 36 h 2368"/>
                  <a:gd name="T22" fmla="*/ 226 w 776"/>
                  <a:gd name="T23" fmla="*/ 41 h 2368"/>
                  <a:gd name="T24" fmla="*/ 226 w 776"/>
                  <a:gd name="T25" fmla="*/ 46 h 2368"/>
                  <a:gd name="T26" fmla="*/ 263 w 776"/>
                  <a:gd name="T27" fmla="*/ 53 h 2368"/>
                  <a:gd name="T28" fmla="*/ 245 w 776"/>
                  <a:gd name="T29" fmla="*/ 60 h 2368"/>
                  <a:gd name="T30" fmla="*/ 282 w 776"/>
                  <a:gd name="T31" fmla="*/ 65 h 2368"/>
                  <a:gd name="T32" fmla="*/ 263 w 776"/>
                  <a:gd name="T33" fmla="*/ 72 h 2368"/>
                  <a:gd name="T34" fmla="*/ 282 w 776"/>
                  <a:gd name="T35" fmla="*/ 79 h 2368"/>
                  <a:gd name="T36" fmla="*/ 263 w 776"/>
                  <a:gd name="T37" fmla="*/ 84 h 2368"/>
                  <a:gd name="T38" fmla="*/ 301 w 776"/>
                  <a:gd name="T39" fmla="*/ 91 h 2368"/>
                  <a:gd name="T40" fmla="*/ 282 w 776"/>
                  <a:gd name="T41" fmla="*/ 97 h 2368"/>
                  <a:gd name="T42" fmla="*/ 301 w 776"/>
                  <a:gd name="T43" fmla="*/ 107 h 2368"/>
                  <a:gd name="T44" fmla="*/ 282 w 776"/>
                  <a:gd name="T45" fmla="*/ 110 h 2368"/>
                  <a:gd name="T46" fmla="*/ 301 w 776"/>
                  <a:gd name="T47" fmla="*/ 117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sp>
            <p:nvSpPr>
              <p:cNvPr id="21" name="Freeform 134"/>
              <p:cNvSpPr>
                <a:spLocks/>
              </p:cNvSpPr>
              <p:nvPr/>
            </p:nvSpPr>
            <p:spPr bwMode="hidden">
              <a:xfrm rot="1346631" flipH="1">
                <a:off x="1702" y="1506"/>
                <a:ext cx="441" cy="837"/>
              </a:xfrm>
              <a:custGeom>
                <a:avLst/>
                <a:gdLst>
                  <a:gd name="T0" fmla="*/ 0 w 776"/>
                  <a:gd name="T1" fmla="*/ 0 h 2368"/>
                  <a:gd name="T2" fmla="*/ 8 w 776"/>
                  <a:gd name="T3" fmla="*/ 0 h 2368"/>
                  <a:gd name="T4" fmla="*/ 3 w 776"/>
                  <a:gd name="T5" fmla="*/ 0 h 2368"/>
                  <a:gd name="T6" fmla="*/ 11 w 776"/>
                  <a:gd name="T7" fmla="*/ 0 h 2368"/>
                  <a:gd name="T8" fmla="*/ 6 w 776"/>
                  <a:gd name="T9" fmla="*/ 1 h 2368"/>
                  <a:gd name="T10" fmla="*/ 13 w 776"/>
                  <a:gd name="T11" fmla="*/ 1 h 2368"/>
                  <a:gd name="T12" fmla="*/ 10 w 776"/>
                  <a:gd name="T13" fmla="*/ 1 h 2368"/>
                  <a:gd name="T14" fmla="*/ 16 w 776"/>
                  <a:gd name="T15" fmla="*/ 1 h 2368"/>
                  <a:gd name="T16" fmla="*/ 13 w 776"/>
                  <a:gd name="T17" fmla="*/ 1 h 2368"/>
                  <a:gd name="T18" fmla="*/ 18 w 776"/>
                  <a:gd name="T19" fmla="*/ 1 h 2368"/>
                  <a:gd name="T20" fmla="*/ 16 w 776"/>
                  <a:gd name="T21" fmla="*/ 1 h 2368"/>
                  <a:gd name="T22" fmla="*/ 19 w 776"/>
                  <a:gd name="T23" fmla="*/ 2 h 2368"/>
                  <a:gd name="T24" fmla="*/ 19 w 776"/>
                  <a:gd name="T25" fmla="*/ 2 h 2368"/>
                  <a:gd name="T26" fmla="*/ 23 w 776"/>
                  <a:gd name="T27" fmla="*/ 2 h 2368"/>
                  <a:gd name="T28" fmla="*/ 21 w 776"/>
                  <a:gd name="T29" fmla="*/ 2 h 2368"/>
                  <a:gd name="T30" fmla="*/ 24 w 776"/>
                  <a:gd name="T31" fmla="*/ 2 h 2368"/>
                  <a:gd name="T32" fmla="*/ 23 w 776"/>
                  <a:gd name="T33" fmla="*/ 3 h 2368"/>
                  <a:gd name="T34" fmla="*/ 24 w 776"/>
                  <a:gd name="T35" fmla="*/ 3 h 2368"/>
                  <a:gd name="T36" fmla="*/ 23 w 776"/>
                  <a:gd name="T37" fmla="*/ 4 h 2368"/>
                  <a:gd name="T38" fmla="*/ 26 w 776"/>
                  <a:gd name="T39" fmla="*/ 4 h 2368"/>
                  <a:gd name="T40" fmla="*/ 24 w 776"/>
                  <a:gd name="T41" fmla="*/ 4 h 2368"/>
                  <a:gd name="T42" fmla="*/ 26 w 776"/>
                  <a:gd name="T43" fmla="*/ 4 h 2368"/>
                  <a:gd name="T44" fmla="*/ 24 w 776"/>
                  <a:gd name="T45" fmla="*/ 4 h 2368"/>
                  <a:gd name="T46" fmla="*/ 26 w 776"/>
                  <a:gd name="T47" fmla="*/ 5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fr-FR"/>
              </a:p>
            </p:txBody>
          </p:sp>
        </p:grpSp>
      </p:grpSp>
      <p:sp>
        <p:nvSpPr>
          <p:cNvPr id="223367" name="Rectangle 135"/>
          <p:cNvSpPr>
            <a:spLocks noGrp="1" noChangeArrowheads="1"/>
          </p:cNvSpPr>
          <p:nvPr>
            <p:ph type="ctrTitle" sz="quarter"/>
          </p:nvPr>
        </p:nvSpPr>
        <p:spPr>
          <a:xfrm>
            <a:off x="685800" y="1827213"/>
            <a:ext cx="7772400" cy="1627187"/>
          </a:xfrm>
        </p:spPr>
        <p:txBody>
          <a:bodyPr/>
          <a:lstStyle>
            <a:lvl1pPr>
              <a:defRPr/>
            </a:lvl1pPr>
          </a:lstStyle>
          <a:p>
            <a:pPr lvl="0"/>
            <a:r>
              <a:rPr lang="ar-EG" noProof="0" smtClean="0"/>
              <a:t>انقر لتحرير نمط العنوان الرئيسي</a:t>
            </a:r>
          </a:p>
        </p:txBody>
      </p:sp>
      <p:sp>
        <p:nvSpPr>
          <p:cNvPr id="223368" name="Rectangle 136"/>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ar-EG" noProof="0" smtClean="0"/>
              <a:t>انقر لتحرير نمط العنوان الثانوي الرئيسي</a:t>
            </a:r>
          </a:p>
        </p:txBody>
      </p:sp>
      <p:sp>
        <p:nvSpPr>
          <p:cNvPr id="137" name="Rectangle 137"/>
          <p:cNvSpPr>
            <a:spLocks noGrp="1" noChangeArrowheads="1"/>
          </p:cNvSpPr>
          <p:nvPr>
            <p:ph type="dt" sz="quarter" idx="10"/>
          </p:nvPr>
        </p:nvSpPr>
        <p:spPr/>
        <p:txBody>
          <a:bodyPr/>
          <a:lstStyle>
            <a:lvl1pPr>
              <a:defRPr/>
            </a:lvl1pPr>
          </a:lstStyle>
          <a:p>
            <a:pPr>
              <a:defRPr/>
            </a:pPr>
            <a:endParaRPr lang="en-US"/>
          </a:p>
        </p:txBody>
      </p:sp>
      <p:sp>
        <p:nvSpPr>
          <p:cNvPr id="138" name="Rectangle 138"/>
          <p:cNvSpPr>
            <a:spLocks noGrp="1" noChangeArrowheads="1"/>
          </p:cNvSpPr>
          <p:nvPr>
            <p:ph type="ftr" sz="quarter" idx="11"/>
          </p:nvPr>
        </p:nvSpPr>
        <p:spPr/>
        <p:txBody>
          <a:bodyPr/>
          <a:lstStyle>
            <a:lvl1pPr>
              <a:defRPr/>
            </a:lvl1pPr>
          </a:lstStyle>
          <a:p>
            <a:pPr>
              <a:defRPr/>
            </a:pPr>
            <a:endParaRPr lang="en-US"/>
          </a:p>
        </p:txBody>
      </p:sp>
      <p:sp>
        <p:nvSpPr>
          <p:cNvPr id="139" name="Rectangle 139"/>
          <p:cNvSpPr>
            <a:spLocks noGrp="1" noChangeArrowheads="1"/>
          </p:cNvSpPr>
          <p:nvPr>
            <p:ph type="sldNum" sz="quarter" idx="12"/>
          </p:nvPr>
        </p:nvSpPr>
        <p:spPr/>
        <p:txBody>
          <a:bodyPr/>
          <a:lstStyle>
            <a:lvl1pPr>
              <a:defRPr/>
            </a:lvl1pPr>
          </a:lstStyle>
          <a:p>
            <a:fld id="{6ED9C794-35A3-4CF5-9178-29916C2B64CD}" type="slidenum">
              <a:rPr lang="en-US" altLang="fr-FR"/>
              <a:pPr/>
              <a:t>‹N°›</a:t>
            </a:fld>
            <a:endParaRPr lang="en-US" altLang="fr-F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fld id="{92B8C8D7-C026-4363-8B95-AB8E81A0ADFC}" type="slidenum">
              <a:rPr lang="en-US" altLang="fr-FR"/>
              <a:pPr/>
              <a:t>‹N°›</a:t>
            </a:fld>
            <a:endParaRPr lang="en-US" altLang="fr-F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fld id="{41769510-302B-4453-B90D-112055D21978}" type="slidenum">
              <a:rPr lang="en-US" altLang="fr-FR"/>
              <a:pPr/>
              <a:t>‹N°›</a:t>
            </a:fld>
            <a:endParaRPr lang="en-US" altLang="fr-F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fld id="{E3652E5E-005D-470B-8370-E2591861724F}" type="slidenum">
              <a:rPr lang="en-US" altLang="fr-FR"/>
              <a:pPr/>
              <a:t>‹N°›</a:t>
            </a:fld>
            <a:endParaRPr lang="en-US" alt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39"/>
          <p:cNvSpPr>
            <a:spLocks noGrp="1" noChangeArrowheads="1"/>
          </p:cNvSpPr>
          <p:nvPr>
            <p:ph type="dt" sz="half" idx="10"/>
          </p:nvPr>
        </p:nvSpPr>
        <p:spPr>
          <a:ln/>
        </p:spPr>
        <p:txBody>
          <a:bodyPr/>
          <a:lstStyle>
            <a:lvl1pPr>
              <a:defRPr/>
            </a:lvl1pPr>
          </a:lstStyle>
          <a:p>
            <a:pPr>
              <a:defRPr/>
            </a:pPr>
            <a:endParaRPr lang="en-US"/>
          </a:p>
        </p:txBody>
      </p:sp>
      <p:sp>
        <p:nvSpPr>
          <p:cNvPr id="8" name="Rectangle 140"/>
          <p:cNvSpPr>
            <a:spLocks noGrp="1" noChangeArrowheads="1"/>
          </p:cNvSpPr>
          <p:nvPr>
            <p:ph type="ftr" sz="quarter" idx="11"/>
          </p:nvPr>
        </p:nvSpPr>
        <p:spPr>
          <a:ln/>
        </p:spPr>
        <p:txBody>
          <a:bodyPr/>
          <a:lstStyle>
            <a:lvl1pPr>
              <a:defRPr/>
            </a:lvl1pPr>
          </a:lstStyle>
          <a:p>
            <a:pPr>
              <a:defRPr/>
            </a:pPr>
            <a:endParaRPr lang="en-US"/>
          </a:p>
        </p:txBody>
      </p:sp>
      <p:sp>
        <p:nvSpPr>
          <p:cNvPr id="9" name="Rectangle 141"/>
          <p:cNvSpPr>
            <a:spLocks noGrp="1" noChangeArrowheads="1"/>
          </p:cNvSpPr>
          <p:nvPr>
            <p:ph type="sldNum" sz="quarter" idx="12"/>
          </p:nvPr>
        </p:nvSpPr>
        <p:spPr>
          <a:ln/>
        </p:spPr>
        <p:txBody>
          <a:bodyPr/>
          <a:lstStyle>
            <a:lvl1pPr>
              <a:defRPr/>
            </a:lvl1pPr>
          </a:lstStyle>
          <a:p>
            <a:fld id="{3AD568F9-127B-44D5-8A5B-B721E30682A0}" type="slidenum">
              <a:rPr lang="en-US" altLang="fr-FR"/>
              <a:pPr/>
              <a:t>‹N°›</a:t>
            </a:fld>
            <a:endParaRPr lang="en-US" alt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139"/>
          <p:cNvSpPr>
            <a:spLocks noGrp="1" noChangeArrowheads="1"/>
          </p:cNvSpPr>
          <p:nvPr>
            <p:ph type="dt" sz="half" idx="10"/>
          </p:nvPr>
        </p:nvSpPr>
        <p:spPr>
          <a:ln/>
        </p:spPr>
        <p:txBody>
          <a:bodyPr/>
          <a:lstStyle>
            <a:lvl1pPr>
              <a:defRPr/>
            </a:lvl1pPr>
          </a:lstStyle>
          <a:p>
            <a:pPr>
              <a:defRPr/>
            </a:pPr>
            <a:endParaRPr lang="en-US"/>
          </a:p>
        </p:txBody>
      </p:sp>
      <p:sp>
        <p:nvSpPr>
          <p:cNvPr id="4" name="Rectangle 140"/>
          <p:cNvSpPr>
            <a:spLocks noGrp="1" noChangeArrowheads="1"/>
          </p:cNvSpPr>
          <p:nvPr>
            <p:ph type="ftr" sz="quarter" idx="11"/>
          </p:nvPr>
        </p:nvSpPr>
        <p:spPr>
          <a:ln/>
        </p:spPr>
        <p:txBody>
          <a:bodyPr/>
          <a:lstStyle>
            <a:lvl1pPr>
              <a:defRPr/>
            </a:lvl1pPr>
          </a:lstStyle>
          <a:p>
            <a:pPr>
              <a:defRPr/>
            </a:pPr>
            <a:endParaRPr lang="en-US"/>
          </a:p>
        </p:txBody>
      </p:sp>
      <p:sp>
        <p:nvSpPr>
          <p:cNvPr id="5" name="Rectangle 141"/>
          <p:cNvSpPr>
            <a:spLocks noGrp="1" noChangeArrowheads="1"/>
          </p:cNvSpPr>
          <p:nvPr>
            <p:ph type="sldNum" sz="quarter" idx="12"/>
          </p:nvPr>
        </p:nvSpPr>
        <p:spPr>
          <a:ln/>
        </p:spPr>
        <p:txBody>
          <a:bodyPr/>
          <a:lstStyle>
            <a:lvl1pPr>
              <a:defRPr/>
            </a:lvl1pPr>
          </a:lstStyle>
          <a:p>
            <a:fld id="{2A21798E-C65A-4730-9B2C-4B0E0C606DC0}" type="slidenum">
              <a:rPr lang="en-US" altLang="fr-FR"/>
              <a:pPr/>
              <a:t>‹N°›</a:t>
            </a:fld>
            <a:endParaRPr lang="en-US" altLang="fr-F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39"/>
          <p:cNvSpPr>
            <a:spLocks noGrp="1" noChangeArrowheads="1"/>
          </p:cNvSpPr>
          <p:nvPr>
            <p:ph type="dt" sz="half" idx="10"/>
          </p:nvPr>
        </p:nvSpPr>
        <p:spPr>
          <a:ln/>
        </p:spPr>
        <p:txBody>
          <a:bodyPr/>
          <a:lstStyle>
            <a:lvl1pPr>
              <a:defRPr/>
            </a:lvl1pPr>
          </a:lstStyle>
          <a:p>
            <a:pPr>
              <a:defRPr/>
            </a:pPr>
            <a:endParaRPr lang="en-US"/>
          </a:p>
        </p:txBody>
      </p:sp>
      <p:sp>
        <p:nvSpPr>
          <p:cNvPr id="3" name="Rectangle 140"/>
          <p:cNvSpPr>
            <a:spLocks noGrp="1" noChangeArrowheads="1"/>
          </p:cNvSpPr>
          <p:nvPr>
            <p:ph type="ftr" sz="quarter" idx="11"/>
          </p:nvPr>
        </p:nvSpPr>
        <p:spPr>
          <a:ln/>
        </p:spPr>
        <p:txBody>
          <a:bodyPr/>
          <a:lstStyle>
            <a:lvl1pPr>
              <a:defRPr/>
            </a:lvl1pPr>
          </a:lstStyle>
          <a:p>
            <a:pPr>
              <a:defRPr/>
            </a:pPr>
            <a:endParaRPr lang="en-US"/>
          </a:p>
        </p:txBody>
      </p:sp>
      <p:sp>
        <p:nvSpPr>
          <p:cNvPr id="4" name="Rectangle 141"/>
          <p:cNvSpPr>
            <a:spLocks noGrp="1" noChangeArrowheads="1"/>
          </p:cNvSpPr>
          <p:nvPr>
            <p:ph type="sldNum" sz="quarter" idx="12"/>
          </p:nvPr>
        </p:nvSpPr>
        <p:spPr>
          <a:ln/>
        </p:spPr>
        <p:txBody>
          <a:bodyPr/>
          <a:lstStyle>
            <a:lvl1pPr>
              <a:defRPr/>
            </a:lvl1pPr>
          </a:lstStyle>
          <a:p>
            <a:fld id="{B977EC79-4ED6-473F-8F5E-74537B02B6D9}" type="slidenum">
              <a:rPr lang="en-US" altLang="fr-FR"/>
              <a:pPr/>
              <a:t>‹N°›</a:t>
            </a:fld>
            <a:endParaRPr lang="en-US" alt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6"/>
          <p:cNvSpPr>
            <a:spLocks noGrp="1" noChangeArrowheads="1"/>
          </p:cNvSpPr>
          <p:nvPr>
            <p:ph type="ftr" sz="quarter" idx="10"/>
          </p:nvPr>
        </p:nvSpPr>
        <p:spPr>
          <a:ln/>
        </p:spPr>
        <p:txBody>
          <a:bodyPr/>
          <a:lstStyle>
            <a:lvl1pPr>
              <a:defRPr/>
            </a:lvl1pPr>
          </a:lstStyle>
          <a:p>
            <a:pPr>
              <a:defRPr/>
            </a:pPr>
            <a:endParaRPr lang="en-US"/>
          </a:p>
        </p:txBody>
      </p:sp>
      <p:sp>
        <p:nvSpPr>
          <p:cNvPr id="5" name="Rectangle 27"/>
          <p:cNvSpPr>
            <a:spLocks noGrp="1" noChangeArrowheads="1"/>
          </p:cNvSpPr>
          <p:nvPr>
            <p:ph type="sldNum" sz="quarter" idx="11"/>
          </p:nvPr>
        </p:nvSpPr>
        <p:spPr>
          <a:ln/>
        </p:spPr>
        <p:txBody>
          <a:bodyPr/>
          <a:lstStyle>
            <a:lvl1pPr>
              <a:defRPr/>
            </a:lvl1pPr>
          </a:lstStyle>
          <a:p>
            <a:fld id="{74CA1CBF-726D-4DD7-ACD5-FD507F399807}" type="slidenum">
              <a:rPr lang="en-US" altLang="fr-FR"/>
              <a:pPr/>
              <a:t>‹N°›</a:t>
            </a:fld>
            <a:endParaRPr lang="en-US" altLang="fr-FR"/>
          </a:p>
        </p:txBody>
      </p:sp>
      <p:sp>
        <p:nvSpPr>
          <p:cNvPr id="6"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fld id="{F4776F66-3680-4427-93D8-C8F825FFB886}" type="slidenum">
              <a:rPr lang="en-US" altLang="fr-FR"/>
              <a:pPr/>
              <a:t>‹N°›</a:t>
            </a:fld>
            <a:endParaRPr lang="en-US" altLang="fr-F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39"/>
          <p:cNvSpPr>
            <a:spLocks noGrp="1" noChangeArrowheads="1"/>
          </p:cNvSpPr>
          <p:nvPr>
            <p:ph type="dt" sz="half" idx="10"/>
          </p:nvPr>
        </p:nvSpPr>
        <p:spPr>
          <a:ln/>
        </p:spPr>
        <p:txBody>
          <a:bodyPr/>
          <a:lstStyle>
            <a:lvl1pPr>
              <a:defRPr/>
            </a:lvl1pPr>
          </a:lstStyle>
          <a:p>
            <a:pPr>
              <a:defRPr/>
            </a:pPr>
            <a:endParaRPr lang="en-US"/>
          </a:p>
        </p:txBody>
      </p:sp>
      <p:sp>
        <p:nvSpPr>
          <p:cNvPr id="6" name="Rectangle 140"/>
          <p:cNvSpPr>
            <a:spLocks noGrp="1" noChangeArrowheads="1"/>
          </p:cNvSpPr>
          <p:nvPr>
            <p:ph type="ftr" sz="quarter" idx="11"/>
          </p:nvPr>
        </p:nvSpPr>
        <p:spPr>
          <a:ln/>
        </p:spPr>
        <p:txBody>
          <a:bodyPr/>
          <a:lstStyle>
            <a:lvl1pPr>
              <a:defRPr/>
            </a:lvl1pPr>
          </a:lstStyle>
          <a:p>
            <a:pPr>
              <a:defRPr/>
            </a:pPr>
            <a:endParaRPr lang="en-US"/>
          </a:p>
        </p:txBody>
      </p:sp>
      <p:sp>
        <p:nvSpPr>
          <p:cNvPr id="7" name="Rectangle 141"/>
          <p:cNvSpPr>
            <a:spLocks noGrp="1" noChangeArrowheads="1"/>
          </p:cNvSpPr>
          <p:nvPr>
            <p:ph type="sldNum" sz="quarter" idx="12"/>
          </p:nvPr>
        </p:nvSpPr>
        <p:spPr>
          <a:ln/>
        </p:spPr>
        <p:txBody>
          <a:bodyPr/>
          <a:lstStyle>
            <a:lvl1pPr>
              <a:defRPr/>
            </a:lvl1pPr>
          </a:lstStyle>
          <a:p>
            <a:fld id="{E0018A04-3D9E-45E9-965A-9AED62E69C1E}" type="slidenum">
              <a:rPr lang="en-US" altLang="fr-FR"/>
              <a:pPr/>
              <a:t>‹N°›</a:t>
            </a:fld>
            <a:endParaRPr lang="en-US" altLang="fr-F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fld id="{5DAD21AC-FD2A-43E2-8D2E-3212D655E84B}" type="slidenum">
              <a:rPr lang="en-US" altLang="fr-FR"/>
              <a:pPr/>
              <a:t>‹N°›</a:t>
            </a:fld>
            <a:endParaRPr lang="en-US" altLang="fr-F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15100" y="301625"/>
            <a:ext cx="1943100" cy="579437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685800" y="301625"/>
            <a:ext cx="5676900" cy="579437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39"/>
          <p:cNvSpPr>
            <a:spLocks noGrp="1" noChangeArrowheads="1"/>
          </p:cNvSpPr>
          <p:nvPr>
            <p:ph type="dt" sz="half" idx="10"/>
          </p:nvPr>
        </p:nvSpPr>
        <p:spPr>
          <a:ln/>
        </p:spPr>
        <p:txBody>
          <a:bodyPr/>
          <a:lstStyle>
            <a:lvl1pPr>
              <a:defRPr/>
            </a:lvl1pPr>
          </a:lstStyle>
          <a:p>
            <a:pPr>
              <a:defRPr/>
            </a:pPr>
            <a:endParaRPr lang="en-US"/>
          </a:p>
        </p:txBody>
      </p:sp>
      <p:sp>
        <p:nvSpPr>
          <p:cNvPr id="5" name="Rectangle 140"/>
          <p:cNvSpPr>
            <a:spLocks noGrp="1" noChangeArrowheads="1"/>
          </p:cNvSpPr>
          <p:nvPr>
            <p:ph type="ftr" sz="quarter" idx="11"/>
          </p:nvPr>
        </p:nvSpPr>
        <p:spPr>
          <a:ln/>
        </p:spPr>
        <p:txBody>
          <a:bodyPr/>
          <a:lstStyle>
            <a:lvl1pPr>
              <a:defRPr/>
            </a:lvl1pPr>
          </a:lstStyle>
          <a:p>
            <a:pPr>
              <a:defRPr/>
            </a:pPr>
            <a:endParaRPr lang="en-US"/>
          </a:p>
        </p:txBody>
      </p:sp>
      <p:sp>
        <p:nvSpPr>
          <p:cNvPr id="6" name="Rectangle 141"/>
          <p:cNvSpPr>
            <a:spLocks noGrp="1" noChangeArrowheads="1"/>
          </p:cNvSpPr>
          <p:nvPr>
            <p:ph type="sldNum" sz="quarter" idx="12"/>
          </p:nvPr>
        </p:nvSpPr>
        <p:spPr>
          <a:ln/>
        </p:spPr>
        <p:txBody>
          <a:bodyPr/>
          <a:lstStyle>
            <a:lvl1pPr>
              <a:defRPr/>
            </a:lvl1pPr>
          </a:lstStyle>
          <a:p>
            <a:fld id="{487C07B1-17AC-437A-ACC1-F3EC91C50C6E}" type="slidenum">
              <a:rPr lang="en-US" altLang="fr-FR"/>
              <a:pPr/>
              <a:t>‹N°›</a:t>
            </a:fld>
            <a:endParaRPr lang="en-US" altLang="fr-F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0" eaLnBrk="1" hangingPunct="1">
                <a:defRPr/>
              </a:pPr>
              <a:endParaRPr kumimoji="1" lang="en-US" altLang="fr-FR" sz="2400" smtClean="0">
                <a:latin typeface="Times New Roman" panose="02020603050405020304"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rtl="0" eaLnBrk="1" hangingPunct="1">
                <a:defRPr/>
              </a:pPr>
              <a:endParaRPr kumimoji="1" lang="en-US" altLang="fr-FR" sz="2400" smtClean="0">
                <a:latin typeface="Times New Roman" panose="02020603050405020304"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grpSp>
      <p:sp>
        <p:nvSpPr>
          <p:cNvPr id="300040" name="Rectangle 8"/>
          <p:cNvSpPr>
            <a:spLocks noGrp="1" noChangeArrowheads="1"/>
          </p:cNvSpPr>
          <p:nvPr>
            <p:ph type="subTitle" idx="1"/>
          </p:nvPr>
        </p:nvSpPr>
        <p:spPr>
          <a:xfrm>
            <a:off x="4673600" y="2927350"/>
            <a:ext cx="4013200" cy="1822450"/>
          </a:xfrm>
        </p:spPr>
        <p:txBody>
          <a:bodyPr anchor="b"/>
          <a:lstStyle>
            <a:lvl1pPr marL="0" indent="0" algn="ctr">
              <a:buFont typeface="Wingdings" pitchFamily="2" charset="2"/>
              <a:buNone/>
              <a:defRPr/>
            </a:lvl1pPr>
          </a:lstStyle>
          <a:p>
            <a:pPr lvl="0"/>
            <a:r>
              <a:rPr lang="ar-EG" noProof="0" smtClean="0"/>
              <a:t>انقر لتحرير نمط العنوان الثانوي الرئيسي</a:t>
            </a:r>
          </a:p>
        </p:txBody>
      </p:sp>
      <p:sp>
        <p:nvSpPr>
          <p:cNvPr id="300044"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defRPr/>
            </a:lvl1pPr>
          </a:lstStyle>
          <a:p>
            <a:pPr lvl="0"/>
            <a:r>
              <a:rPr lang="ar-EG" noProof="0" smtClean="0"/>
              <a:t>انقر لتحرير نمط العنوان الرئيسي</a:t>
            </a:r>
          </a:p>
        </p:txBody>
      </p:sp>
      <p:sp>
        <p:nvSpPr>
          <p:cNvPr id="10" name="Espace réservé de la date 9"/>
          <p:cNvSpPr>
            <a:spLocks noGrp="1" noChangeArrowheads="1"/>
          </p:cNvSpPr>
          <p:nvPr>
            <p:ph type="dt" sz="quarter" idx="10"/>
          </p:nvPr>
        </p:nvSpPr>
        <p:spPr/>
        <p:txBody>
          <a:bodyPr/>
          <a:lstStyle>
            <a:lvl1pPr>
              <a:defRPr>
                <a:solidFill>
                  <a:schemeClr val="bg1"/>
                </a:solidFill>
              </a:defRPr>
            </a:lvl1pPr>
          </a:lstStyle>
          <a:p>
            <a:pPr>
              <a:defRPr/>
            </a:pPr>
            <a:endParaRPr lang="en-US"/>
          </a:p>
        </p:txBody>
      </p:sp>
      <p:sp>
        <p:nvSpPr>
          <p:cNvPr id="11" name="Espace réservé du pied de page 10"/>
          <p:cNvSpPr>
            <a:spLocks noGrp="1" noChangeArrowheads="1"/>
          </p:cNvSpPr>
          <p:nvPr>
            <p:ph type="ftr" sz="quarter" idx="11"/>
          </p:nvPr>
        </p:nvSpPr>
        <p:spPr/>
        <p:txBody>
          <a:bodyPr/>
          <a:lstStyle>
            <a:lvl1pPr algn="r">
              <a:defRPr/>
            </a:lvl1pPr>
          </a:lstStyle>
          <a:p>
            <a:pPr>
              <a:defRPr/>
            </a:pPr>
            <a:endParaRPr lang="en-US"/>
          </a:p>
        </p:txBody>
      </p:sp>
      <p:sp>
        <p:nvSpPr>
          <p:cNvPr id="12" name="Espace réservé du numéro de diapositive 11"/>
          <p:cNvSpPr>
            <a:spLocks noGrp="1" noChangeArrowheads="1"/>
          </p:cNvSpPr>
          <p:nvPr>
            <p:ph type="sldNum" sz="quarter" idx="12"/>
          </p:nvPr>
        </p:nvSpPr>
        <p:spPr>
          <a:xfrm>
            <a:off x="76200" y="6248400"/>
            <a:ext cx="587375" cy="488950"/>
          </a:xfrm>
        </p:spPr>
        <p:txBody>
          <a:bodyPr anchorCtr="0"/>
          <a:lstStyle>
            <a:lvl1pPr>
              <a:defRPr/>
            </a:lvl1pPr>
          </a:lstStyle>
          <a:p>
            <a:fld id="{7267838A-BC8A-40E8-87BB-C535A3D68467}" type="slidenum">
              <a:rPr lang="en-US" altLang="fr-FR"/>
              <a:pPr/>
              <a:t>‹N°›</a:t>
            </a:fld>
            <a:endParaRPr lang="en-US" altLang="fr-F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FCAD10B2-826D-4FAA-845A-996F1C310EC3}" type="slidenum">
              <a:rPr lang="en-US" altLang="fr-FR"/>
              <a:pPr/>
              <a:t>‹N°›</a:t>
            </a:fld>
            <a:endParaRPr lang="en-US" altLang="fr-F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86817C16-B139-4CA2-9EA2-D9EB94C27F19}" type="slidenum">
              <a:rPr lang="en-US" altLang="fr-FR"/>
              <a:pPr/>
              <a:t>‹N°›</a:t>
            </a:fld>
            <a:endParaRPr lang="en-US" altLang="fr-F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2BEAD00F-74EE-4AAA-BABF-DFA0C0715B68}" type="slidenum">
              <a:rPr lang="en-US" altLang="fr-FR"/>
              <a:pPr/>
              <a:t>‹N°›</a:t>
            </a:fld>
            <a:endParaRPr lang="en-US" altLang="fr-F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4CEF6534-C71B-4D18-A1EE-1C06FF0EB9C1}" type="slidenum">
              <a:rPr lang="en-US" altLang="fr-FR"/>
              <a:pPr/>
              <a:t>‹N°›</a:t>
            </a:fld>
            <a:endParaRPr lang="en-US" altLang="fr-F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9CACABBE-EA8E-4E95-A193-0F20FD4BCBFB}" type="slidenum">
              <a:rPr lang="en-US" altLang="fr-FR"/>
              <a:pPr/>
              <a:t>‹N°›</a:t>
            </a:fld>
            <a:endParaRPr lang="en-US" alt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26"/>
          <p:cNvSpPr>
            <a:spLocks noGrp="1" noChangeArrowheads="1"/>
          </p:cNvSpPr>
          <p:nvPr>
            <p:ph type="ftr" sz="quarter" idx="10"/>
          </p:nvPr>
        </p:nvSpPr>
        <p:spPr>
          <a:ln/>
        </p:spPr>
        <p:txBody>
          <a:bodyPr/>
          <a:lstStyle>
            <a:lvl1pPr>
              <a:defRPr/>
            </a:lvl1pPr>
          </a:lstStyle>
          <a:p>
            <a:pPr>
              <a:defRPr/>
            </a:pPr>
            <a:endParaRPr lang="en-US"/>
          </a:p>
        </p:txBody>
      </p:sp>
      <p:sp>
        <p:nvSpPr>
          <p:cNvPr id="5" name="Rectangle 27"/>
          <p:cNvSpPr>
            <a:spLocks noGrp="1" noChangeArrowheads="1"/>
          </p:cNvSpPr>
          <p:nvPr>
            <p:ph type="sldNum" sz="quarter" idx="11"/>
          </p:nvPr>
        </p:nvSpPr>
        <p:spPr>
          <a:ln/>
        </p:spPr>
        <p:txBody>
          <a:bodyPr/>
          <a:lstStyle>
            <a:lvl1pPr>
              <a:defRPr/>
            </a:lvl1pPr>
          </a:lstStyle>
          <a:p>
            <a:fld id="{D8BBC1A6-6F97-4185-AD91-76E2CF833B3B}" type="slidenum">
              <a:rPr lang="en-US" altLang="fr-FR"/>
              <a:pPr/>
              <a:t>‹N°›</a:t>
            </a:fld>
            <a:endParaRPr lang="en-US" altLang="fr-FR"/>
          </a:p>
        </p:txBody>
      </p:sp>
      <p:sp>
        <p:nvSpPr>
          <p:cNvPr id="6"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92A72B04-991E-493F-92D9-74CC5C9B72F0}" type="slidenum">
              <a:rPr lang="en-US" altLang="fr-FR"/>
              <a:pPr/>
              <a:t>‹N°›</a:t>
            </a:fld>
            <a:endParaRPr lang="en-US" altLang="fr-F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48B64BA3-0B1E-47C1-882B-48BDEDA36E8C}" type="slidenum">
              <a:rPr lang="en-US" altLang="fr-FR"/>
              <a:pPr/>
              <a:t>‹N°›</a:t>
            </a:fld>
            <a:endParaRPr lang="en-US" altLang="fr-F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9F4CD21C-8CF1-4DFA-84C3-0FA3A3701556}" type="slidenum">
              <a:rPr lang="en-US" altLang="fr-FR"/>
              <a:pPr/>
              <a:t>‹N°›</a:t>
            </a:fld>
            <a:endParaRPr lang="en-US" altLang="fr-F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D7EE31DE-6AAD-448F-97B9-216D95FD3B7F}" type="slidenum">
              <a:rPr lang="en-US" altLang="fr-FR"/>
              <a:pPr/>
              <a:t>‹N°›</a:t>
            </a:fld>
            <a:endParaRPr lang="en-US" altLang="fr-F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05600" y="762000"/>
            <a:ext cx="1981200" cy="532447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762000" y="762000"/>
            <a:ext cx="5791200" cy="532447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BD644368-259B-4530-A597-5ADDD116C1A4}" type="slidenum">
              <a:rPr lang="en-US" altLang="fr-FR"/>
              <a:pPr/>
              <a:t>‹N°›</a:t>
            </a:fld>
            <a:endParaRPr lang="en-US" altLang="fr-F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6350"/>
            <a:ext cx="9140825" cy="6851650"/>
            <a:chOff x="0" y="4"/>
            <a:chExt cx="5758" cy="4316"/>
          </a:xfrm>
        </p:grpSpPr>
        <p:grpSp>
          <p:nvGrpSpPr>
            <p:cNvPr id="5" name="Group 3"/>
            <p:cNvGrpSpPr>
              <a:grpSpLocks/>
            </p:cNvGrpSpPr>
            <p:nvPr/>
          </p:nvGrpSpPr>
          <p:grpSpPr bwMode="auto">
            <a:xfrm>
              <a:off x="0" y="1161"/>
              <a:ext cx="5758" cy="3159"/>
              <a:chOff x="0" y="1161"/>
              <a:chExt cx="5758" cy="3159"/>
            </a:xfrm>
          </p:grpSpPr>
          <p:sp>
            <p:nvSpPr>
              <p:cNvPr id="16" name="Freeform 4"/>
              <p:cNvSpPr>
                <a:spLocks/>
              </p:cNvSpPr>
              <p:nvPr/>
            </p:nvSpPr>
            <p:spPr bwMode="hidden">
              <a:xfrm>
                <a:off x="558" y="1161"/>
                <a:ext cx="5200" cy="3159"/>
              </a:xfrm>
              <a:custGeom>
                <a:avLst/>
                <a:gdLst>
                  <a:gd name="T0" fmla="*/ 0 w 5184"/>
                  <a:gd name="T1" fmla="*/ 3159 h 3159"/>
                  <a:gd name="T2" fmla="*/ 5280 w 5184"/>
                  <a:gd name="T3" fmla="*/ 3159 h 3159"/>
                  <a:gd name="T4" fmla="*/ 528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endParaRPr lang="fr-FR"/>
              </a:p>
            </p:txBody>
          </p:sp>
          <p:sp>
            <p:nvSpPr>
              <p:cNvPr id="17" name="Freeform 5"/>
              <p:cNvSpPr>
                <a:spLocks/>
              </p:cNvSpPr>
              <p:nvPr/>
            </p:nvSpPr>
            <p:spPr bwMode="hidden">
              <a:xfrm>
                <a:off x="0" y="1161"/>
                <a:ext cx="558" cy="3159"/>
              </a:xfrm>
              <a:custGeom>
                <a:avLst/>
                <a:gdLst>
                  <a:gd name="T0" fmla="*/ 0 w 556"/>
                  <a:gd name="T1" fmla="*/ 0 h 3159"/>
                  <a:gd name="T2" fmla="*/ 0 w 556"/>
                  <a:gd name="T3" fmla="*/ 3159 h 3159"/>
                  <a:gd name="T4" fmla="*/ 568 w 556"/>
                  <a:gd name="T5" fmla="*/ 3159 h 3159"/>
                  <a:gd name="T6" fmla="*/ 56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endParaRPr lang="fr-FR"/>
              </a:p>
            </p:txBody>
          </p:sp>
        </p:grpSp>
        <p:sp>
          <p:nvSpPr>
            <p:cNvPr id="6"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p:spPr>
          <p:txBody>
            <a:bodyPr/>
            <a:lstStyle/>
            <a:p>
              <a:pPr algn="ctr" rtl="1" eaLnBrk="1" hangingPunct="1">
                <a:defRPr/>
              </a:pPr>
              <a:endParaRPr lang="fr-FR"/>
            </a:p>
          </p:txBody>
        </p:sp>
        <p:sp>
          <p:nvSpPr>
            <p:cNvPr id="7" name="Freeform 7"/>
            <p:cNvSpPr>
              <a:spLocks/>
            </p:cNvSpPr>
            <p:nvPr/>
          </p:nvSpPr>
          <p:spPr bwMode="ltGray">
            <a:xfrm>
              <a:off x="767" y="1155"/>
              <a:ext cx="252" cy="12"/>
            </a:xfrm>
            <a:custGeom>
              <a:avLst/>
              <a:gdLst>
                <a:gd name="T0" fmla="*/ 257 w 251"/>
                <a:gd name="T1" fmla="*/ 0 h 12"/>
                <a:gd name="T2" fmla="*/ 0 w 251"/>
                <a:gd name="T3" fmla="*/ 0 h 12"/>
                <a:gd name="T4" fmla="*/ 0 w 251"/>
                <a:gd name="T5" fmla="*/ 12 h 12"/>
                <a:gd name="T6" fmla="*/ 257 w 251"/>
                <a:gd name="T7" fmla="*/ 12 h 12"/>
                <a:gd name="T8" fmla="*/ 257 w 251"/>
                <a:gd name="T9" fmla="*/ 0 h 12"/>
                <a:gd name="T10" fmla="*/ 257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endParaRPr lang="fr-FR"/>
            </a:p>
          </p:txBody>
        </p:sp>
        <p:sp>
          <p:nvSpPr>
            <p:cNvPr id="8" name="Freeform 8"/>
            <p:cNvSpPr>
              <a:spLocks/>
            </p:cNvSpPr>
            <p:nvPr/>
          </p:nvSpPr>
          <p:spPr bwMode="ltGray">
            <a:xfrm>
              <a:off x="0" y="1155"/>
              <a:ext cx="351" cy="12"/>
            </a:xfrm>
            <a:custGeom>
              <a:avLst/>
              <a:gdLst>
                <a:gd name="T0" fmla="*/ 0 w 251"/>
                <a:gd name="T1" fmla="*/ 0 h 12"/>
                <a:gd name="T2" fmla="*/ 0 w 251"/>
                <a:gd name="T3" fmla="*/ 12 h 12"/>
                <a:gd name="T4" fmla="*/ 1879 w 251"/>
                <a:gd name="T5" fmla="*/ 12 h 12"/>
                <a:gd name="T6" fmla="*/ 1879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endParaRPr lang="fr-FR"/>
            </a:p>
          </p:txBody>
        </p:sp>
        <p:grpSp>
          <p:nvGrpSpPr>
            <p:cNvPr id="9" name="Group 9"/>
            <p:cNvGrpSpPr>
              <a:grpSpLocks/>
            </p:cNvGrpSpPr>
            <p:nvPr/>
          </p:nvGrpSpPr>
          <p:grpSpPr bwMode="auto">
            <a:xfrm>
              <a:off x="348" y="4"/>
              <a:ext cx="5410" cy="4316"/>
              <a:chOff x="348" y="4"/>
              <a:chExt cx="5410" cy="4316"/>
            </a:xfrm>
          </p:grpSpPr>
          <p:sp>
            <p:nvSpPr>
              <p:cNvPr id="10"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endParaRPr lang="fr-FR"/>
              </a:p>
            </p:txBody>
          </p:sp>
          <p:sp>
            <p:nvSpPr>
              <p:cNvPr id="11"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endParaRPr lang="fr-FR"/>
              </a:p>
            </p:txBody>
          </p:sp>
          <p:sp>
            <p:nvSpPr>
              <p:cNvPr id="12" name="Freeform 12"/>
              <p:cNvSpPr>
                <a:spLocks/>
              </p:cNvSpPr>
              <p:nvPr/>
            </p:nvSpPr>
            <p:spPr bwMode="ltGray">
              <a:xfrm>
                <a:off x="1019" y="1155"/>
                <a:ext cx="4739" cy="12"/>
              </a:xfrm>
              <a:custGeom>
                <a:avLst/>
                <a:gdLst>
                  <a:gd name="T0" fmla="*/ 4814 w 4724"/>
                  <a:gd name="T1" fmla="*/ 0 h 12"/>
                  <a:gd name="T2" fmla="*/ 0 w 4724"/>
                  <a:gd name="T3" fmla="*/ 0 h 12"/>
                  <a:gd name="T4" fmla="*/ 0 w 4724"/>
                  <a:gd name="T5" fmla="*/ 12 h 12"/>
                  <a:gd name="T6" fmla="*/ 4814 w 4724"/>
                  <a:gd name="T7" fmla="*/ 12 h 12"/>
                  <a:gd name="T8" fmla="*/ 4814 w 4724"/>
                  <a:gd name="T9" fmla="*/ 0 h 12"/>
                  <a:gd name="T10" fmla="*/ 481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endParaRPr lang="fr-FR"/>
              </a:p>
            </p:txBody>
          </p:sp>
          <p:sp>
            <p:nvSpPr>
              <p:cNvPr id="13"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endParaRPr lang="fr-FR"/>
              </a:p>
            </p:txBody>
          </p:sp>
          <p:sp>
            <p:nvSpPr>
              <p:cNvPr id="14"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endParaRPr lang="fr-FR"/>
              </a:p>
            </p:txBody>
          </p:sp>
          <p:sp>
            <p:nvSpPr>
              <p:cNvPr id="15"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p:spPr>
            <p:txBody>
              <a:bodyPr/>
              <a:lstStyle/>
              <a:p>
                <a:pPr algn="ctr" rtl="1" eaLnBrk="1" hangingPunct="1">
                  <a:defRPr/>
                </a:pPr>
                <a:endParaRPr lang="fr-FR"/>
              </a:p>
            </p:txBody>
          </p:sp>
        </p:grpSp>
      </p:grpSp>
      <p:sp>
        <p:nvSpPr>
          <p:cNvPr id="322576"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ar-EG" noProof="0" smtClean="0"/>
              <a:t>انقر لتحرير نمط العنوان الرئيسي</a:t>
            </a:r>
          </a:p>
        </p:txBody>
      </p:sp>
      <p:sp>
        <p:nvSpPr>
          <p:cNvPr id="322577"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pPr lvl="0"/>
            <a:r>
              <a:rPr lang="ar-EG" noProof="0" smtClean="0"/>
              <a:t>انقر لتحرير نمط العنوان الثانوي الرئيسي</a:t>
            </a:r>
          </a:p>
        </p:txBody>
      </p:sp>
      <p:sp>
        <p:nvSpPr>
          <p:cNvPr id="18" name="Rectangle 18"/>
          <p:cNvSpPr>
            <a:spLocks noGrp="1" noChangeArrowheads="1"/>
          </p:cNvSpPr>
          <p:nvPr>
            <p:ph type="dt" sz="quarter" idx="10"/>
          </p:nvPr>
        </p:nvSpPr>
        <p:spPr/>
        <p:txBody>
          <a:bodyPr/>
          <a:lstStyle>
            <a:lvl1pPr>
              <a:defRPr/>
            </a:lvl1pPr>
          </a:lstStyle>
          <a:p>
            <a:pPr>
              <a:defRPr/>
            </a:pPr>
            <a:endParaRPr lang="en-US"/>
          </a:p>
        </p:txBody>
      </p:sp>
      <p:sp>
        <p:nvSpPr>
          <p:cNvPr id="19" name="Rectangle 19"/>
          <p:cNvSpPr>
            <a:spLocks noGrp="1" noChangeArrowheads="1"/>
          </p:cNvSpPr>
          <p:nvPr>
            <p:ph type="ftr" sz="quarter" idx="11"/>
          </p:nvPr>
        </p:nvSpPr>
        <p:spPr>
          <a:xfrm>
            <a:off x="3352800" y="6248400"/>
            <a:ext cx="2895600" cy="457200"/>
          </a:xfrm>
        </p:spPr>
        <p:txBody>
          <a:bodyPr/>
          <a:lstStyle>
            <a:lvl1pPr>
              <a:defRPr/>
            </a:lvl1pPr>
          </a:lstStyle>
          <a:p>
            <a:pPr>
              <a:defRPr/>
            </a:pPr>
            <a:endParaRPr lang="en-US"/>
          </a:p>
        </p:txBody>
      </p:sp>
      <p:sp>
        <p:nvSpPr>
          <p:cNvPr id="20" name="Rectangle 20"/>
          <p:cNvSpPr>
            <a:spLocks noGrp="1" noChangeArrowheads="1"/>
          </p:cNvSpPr>
          <p:nvPr>
            <p:ph type="sldNum" sz="quarter" idx="12"/>
          </p:nvPr>
        </p:nvSpPr>
        <p:spPr/>
        <p:txBody>
          <a:bodyPr/>
          <a:lstStyle>
            <a:lvl1pPr>
              <a:defRPr/>
            </a:lvl1pPr>
          </a:lstStyle>
          <a:p>
            <a:fld id="{85CCE1BB-B355-48E8-9280-93F3C929EAA5}" type="slidenum">
              <a:rPr lang="en-US" altLang="fr-FR"/>
              <a:pPr/>
              <a:t>‹N°›</a:t>
            </a:fld>
            <a:endParaRPr lang="en-US" altLang="fr-F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fld id="{75ED9BAB-6E18-4C63-BE7E-00883244E192}" type="slidenum">
              <a:rPr lang="en-US" altLang="fr-FR"/>
              <a:pPr/>
              <a:t>‹N°›</a:t>
            </a:fld>
            <a:endParaRPr lang="en-US" altLang="fr-F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fld id="{974E54A1-8F87-49F1-9830-528EE70AEC18}" type="slidenum">
              <a:rPr lang="en-US" altLang="fr-FR"/>
              <a:pPr/>
              <a:t>‹N°›</a:t>
            </a:fld>
            <a:endParaRPr lang="en-US" altLang="fr-F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fld id="{77F51504-027A-479F-B7FF-E34B692FD56E}" type="slidenum">
              <a:rPr lang="en-US" altLang="fr-FR"/>
              <a:pPr/>
              <a:t>‹N°›</a:t>
            </a:fld>
            <a:endParaRPr lang="en-US" altLang="fr-F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endParaRPr lang="en-US"/>
          </a:p>
        </p:txBody>
      </p:sp>
      <p:sp>
        <p:nvSpPr>
          <p:cNvPr id="9" name="Rectangle 19"/>
          <p:cNvSpPr>
            <a:spLocks noGrp="1" noChangeArrowheads="1"/>
          </p:cNvSpPr>
          <p:nvPr>
            <p:ph type="sldNum" sz="quarter" idx="12"/>
          </p:nvPr>
        </p:nvSpPr>
        <p:spPr>
          <a:ln/>
        </p:spPr>
        <p:txBody>
          <a:bodyPr/>
          <a:lstStyle>
            <a:lvl1pPr>
              <a:defRPr/>
            </a:lvl1pPr>
          </a:lstStyle>
          <a:p>
            <a:fld id="{13CFB830-AFF1-4AF8-B890-20A24C54B416}" type="slidenum">
              <a:rPr lang="en-US" altLang="fr-FR"/>
              <a:pPr/>
              <a:t>‹N°›</a:t>
            </a:fld>
            <a:endParaRPr lang="en-US" alt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26"/>
          <p:cNvSpPr>
            <a:spLocks noGrp="1" noChangeArrowheads="1"/>
          </p:cNvSpPr>
          <p:nvPr>
            <p:ph type="ftr" sz="quarter" idx="10"/>
          </p:nvPr>
        </p:nvSpPr>
        <p:spPr>
          <a:ln/>
        </p:spPr>
        <p:txBody>
          <a:bodyPr/>
          <a:lstStyle>
            <a:lvl1pPr>
              <a:defRPr/>
            </a:lvl1pPr>
          </a:lstStyle>
          <a:p>
            <a:pPr>
              <a:defRPr/>
            </a:pPr>
            <a:endParaRPr lang="en-US"/>
          </a:p>
        </p:txBody>
      </p:sp>
      <p:sp>
        <p:nvSpPr>
          <p:cNvPr id="6" name="Rectangle 27"/>
          <p:cNvSpPr>
            <a:spLocks noGrp="1" noChangeArrowheads="1"/>
          </p:cNvSpPr>
          <p:nvPr>
            <p:ph type="sldNum" sz="quarter" idx="11"/>
          </p:nvPr>
        </p:nvSpPr>
        <p:spPr>
          <a:ln/>
        </p:spPr>
        <p:txBody>
          <a:bodyPr/>
          <a:lstStyle>
            <a:lvl1pPr>
              <a:defRPr/>
            </a:lvl1pPr>
          </a:lstStyle>
          <a:p>
            <a:fld id="{5A6FE98E-AADF-418B-A315-0BC7BD277010}" type="slidenum">
              <a:rPr lang="en-US" altLang="fr-FR"/>
              <a:pPr/>
              <a:t>‹N°›</a:t>
            </a:fld>
            <a:endParaRPr lang="en-US" altLang="fr-FR"/>
          </a:p>
        </p:txBody>
      </p:sp>
      <p:sp>
        <p:nvSpPr>
          <p:cNvPr id="7"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fld id="{10C0803D-B8BC-4B78-B68F-E4EA356FD746}" type="slidenum">
              <a:rPr lang="en-US" altLang="fr-FR"/>
              <a:pPr/>
              <a:t>‹N°›</a:t>
            </a:fld>
            <a:endParaRPr lang="en-US" altLang="fr-F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endParaRPr lang="en-US"/>
          </a:p>
        </p:txBody>
      </p:sp>
      <p:sp>
        <p:nvSpPr>
          <p:cNvPr id="4" name="Rectangle 19"/>
          <p:cNvSpPr>
            <a:spLocks noGrp="1" noChangeArrowheads="1"/>
          </p:cNvSpPr>
          <p:nvPr>
            <p:ph type="sldNum" sz="quarter" idx="12"/>
          </p:nvPr>
        </p:nvSpPr>
        <p:spPr>
          <a:ln/>
        </p:spPr>
        <p:txBody>
          <a:bodyPr/>
          <a:lstStyle>
            <a:lvl1pPr>
              <a:defRPr/>
            </a:lvl1pPr>
          </a:lstStyle>
          <a:p>
            <a:fld id="{63A00F93-A42C-432F-9285-393A69F217A1}" type="slidenum">
              <a:rPr lang="en-US" altLang="fr-FR"/>
              <a:pPr/>
              <a:t>‹N°›</a:t>
            </a:fld>
            <a:endParaRPr lang="en-US" altLang="fr-F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fld id="{54F9410B-DD54-4540-ADD6-F15F4CB4C6AE}" type="slidenum">
              <a:rPr lang="en-US" altLang="fr-FR"/>
              <a:pPr/>
              <a:t>‹N°›</a:t>
            </a:fld>
            <a:endParaRPr lang="en-US" altLang="fr-F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fld id="{C8EFD479-B111-4104-84B7-A373C3955EDB}" type="slidenum">
              <a:rPr lang="en-US" altLang="fr-FR"/>
              <a:pPr/>
              <a:t>‹N°›</a:t>
            </a:fld>
            <a:endParaRPr lang="en-US" altLang="fr-F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fld id="{CC3941B7-75DF-4603-A3BD-AD00129EB0F6}" type="slidenum">
              <a:rPr lang="en-US" altLang="fr-FR"/>
              <a:pPr/>
              <a:t>‹N°›</a:t>
            </a:fld>
            <a:endParaRPr lang="en-US" altLang="fr-F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24650" y="304800"/>
            <a:ext cx="1885950" cy="579120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1066800" y="304800"/>
            <a:ext cx="5505450" cy="57912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fld id="{6F1DBFAE-E250-4D19-95F1-54F7F2E33AAC}" type="slidenum">
              <a:rPr lang="en-US" altLang="fr-FR"/>
              <a:pPr/>
              <a:t>‹N°›</a:t>
            </a:fld>
            <a:endParaRPr lang="en-US" altLang="fr-F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8763" cy="6851650"/>
            <a:chOff x="1" y="0"/>
            <a:chExt cx="5763" cy="4316"/>
          </a:xfrm>
        </p:grpSpPr>
        <p:sp>
          <p:nvSpPr>
            <p:cNvPr id="5"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sp>
          <p:nvSpPr>
            <p:cNvPr id="6"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sp>
          <p:nvSpPr>
            <p:cNvPr id="7"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grpSp>
          <p:nvGrpSpPr>
            <p:cNvPr id="8" name="Group 6"/>
            <p:cNvGrpSpPr>
              <a:grpSpLocks/>
            </p:cNvGrpSpPr>
            <p:nvPr/>
          </p:nvGrpSpPr>
          <p:grpSpPr bwMode="auto">
            <a:xfrm>
              <a:off x="288" y="0"/>
              <a:ext cx="5098" cy="4316"/>
              <a:chOff x="288" y="0"/>
              <a:chExt cx="5098" cy="4316"/>
            </a:xfrm>
          </p:grpSpPr>
          <p:sp>
            <p:nvSpPr>
              <p:cNvPr id="28"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29"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0"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1"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2"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3"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4"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6"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7"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8"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9"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40"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grpSp>
        <p:sp>
          <p:nvSpPr>
            <p:cNvPr id="9"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sp>
          <p:nvSpPr>
            <p:cNvPr id="10"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sp>
          <p:nvSpPr>
            <p:cNvPr id="11"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p:spPr>
          <p:txBody>
            <a:bodyPr/>
            <a:lstStyle/>
            <a:p>
              <a:pPr algn="ctr" rtl="1" eaLnBrk="1" hangingPunct="1">
                <a:defRPr/>
              </a:pPr>
              <a:endParaRPr lang="fr-FR"/>
            </a:p>
          </p:txBody>
        </p:sp>
        <p:sp>
          <p:nvSpPr>
            <p:cNvPr id="12" name="Freeform 23"/>
            <p:cNvSpPr>
              <a:spLocks/>
            </p:cNvSpPr>
            <p:nvPr/>
          </p:nvSpPr>
          <p:spPr bwMode="hidden">
            <a:xfrm>
              <a:off x="5041" y="0"/>
              <a:ext cx="719" cy="845"/>
            </a:xfrm>
            <a:custGeom>
              <a:avLst/>
              <a:gdLst>
                <a:gd name="T0" fmla="*/ 729 w 717"/>
                <a:gd name="T1" fmla="*/ 845 h 845"/>
                <a:gd name="T2" fmla="*/ 729 w 717"/>
                <a:gd name="T3" fmla="*/ 821 h 845"/>
                <a:gd name="T4" fmla="*/ 586 w 717"/>
                <a:gd name="T5" fmla="*/ 605 h 845"/>
                <a:gd name="T6" fmla="*/ 412 w 717"/>
                <a:gd name="T7" fmla="*/ 396 h 845"/>
                <a:gd name="T8" fmla="*/ 227 w 717"/>
                <a:gd name="T9" fmla="*/ 192 h 845"/>
                <a:gd name="T10" fmla="*/ 17 w 717"/>
                <a:gd name="T11" fmla="*/ 0 h 845"/>
                <a:gd name="T12" fmla="*/ 0 w 717"/>
                <a:gd name="T13" fmla="*/ 0 h 845"/>
                <a:gd name="T14" fmla="*/ 215 w 717"/>
                <a:gd name="T15" fmla="*/ 198 h 845"/>
                <a:gd name="T16" fmla="*/ 406 w 717"/>
                <a:gd name="T17" fmla="*/ 408 h 845"/>
                <a:gd name="T18" fmla="*/ 580 w 717"/>
                <a:gd name="T19" fmla="*/ 623 h 845"/>
                <a:gd name="T20" fmla="*/ 729 w 717"/>
                <a:gd name="T21" fmla="*/ 845 h 845"/>
                <a:gd name="T22" fmla="*/ 729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endParaRPr lang="fr-FR"/>
            </a:p>
          </p:txBody>
        </p:sp>
        <p:sp>
          <p:nvSpPr>
            <p:cNvPr id="13" name="Freeform 24"/>
            <p:cNvSpPr>
              <a:spLocks/>
            </p:cNvSpPr>
            <p:nvPr/>
          </p:nvSpPr>
          <p:spPr bwMode="hidden">
            <a:xfrm>
              <a:off x="5352" y="0"/>
              <a:ext cx="408" cy="414"/>
            </a:xfrm>
            <a:custGeom>
              <a:avLst/>
              <a:gdLst>
                <a:gd name="T0" fmla="*/ 413 w 407"/>
                <a:gd name="T1" fmla="*/ 414 h 414"/>
                <a:gd name="T2" fmla="*/ 413 w 407"/>
                <a:gd name="T3" fmla="*/ 396 h 414"/>
                <a:gd name="T4" fmla="*/ 228 w 407"/>
                <a:gd name="T5" fmla="*/ 192 h 414"/>
                <a:gd name="T6" fmla="*/ 12 w 407"/>
                <a:gd name="T7" fmla="*/ 0 h 414"/>
                <a:gd name="T8" fmla="*/ 0 w 407"/>
                <a:gd name="T9" fmla="*/ 0 h 414"/>
                <a:gd name="T10" fmla="*/ 108 w 407"/>
                <a:gd name="T11" fmla="*/ 102 h 414"/>
                <a:gd name="T12" fmla="*/ 222 w 407"/>
                <a:gd name="T13" fmla="*/ 204 h 414"/>
                <a:gd name="T14" fmla="*/ 413 w 407"/>
                <a:gd name="T15" fmla="*/ 414 h 414"/>
                <a:gd name="T16" fmla="*/ 413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endParaRPr lang="fr-FR"/>
            </a:p>
          </p:txBody>
        </p:sp>
        <p:sp>
          <p:nvSpPr>
            <p:cNvPr id="14"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p:spPr>
          <p:txBody>
            <a:bodyPr/>
            <a:lstStyle/>
            <a:p>
              <a:pPr algn="ctr" rtl="1" eaLnBrk="1" hangingPunct="1">
                <a:defRPr/>
              </a:pPr>
              <a:endParaRPr lang="fr-FR"/>
            </a:p>
          </p:txBody>
        </p:sp>
        <p:sp>
          <p:nvSpPr>
            <p:cNvPr id="15" name="Freeform 26"/>
            <p:cNvSpPr>
              <a:spLocks/>
            </p:cNvSpPr>
            <p:nvPr/>
          </p:nvSpPr>
          <p:spPr bwMode="hidden">
            <a:xfrm>
              <a:off x="6" y="0"/>
              <a:ext cx="588" cy="599"/>
            </a:xfrm>
            <a:custGeom>
              <a:avLst/>
              <a:gdLst>
                <a:gd name="T0" fmla="*/ 598 w 586"/>
                <a:gd name="T1" fmla="*/ 0 h 599"/>
                <a:gd name="T2" fmla="*/ 580 w 586"/>
                <a:gd name="T3" fmla="*/ 0 h 599"/>
                <a:gd name="T4" fmla="*/ 413 w 586"/>
                <a:gd name="T5" fmla="*/ 132 h 599"/>
                <a:gd name="T6" fmla="*/ 263 w 586"/>
                <a:gd name="T7" fmla="*/ 270 h 599"/>
                <a:gd name="T8" fmla="*/ 120 w 586"/>
                <a:gd name="T9" fmla="*/ 420 h 599"/>
                <a:gd name="T10" fmla="*/ 0 w 586"/>
                <a:gd name="T11" fmla="*/ 575 h 599"/>
                <a:gd name="T12" fmla="*/ 0 w 586"/>
                <a:gd name="T13" fmla="*/ 599 h 599"/>
                <a:gd name="T14" fmla="*/ 120 w 586"/>
                <a:gd name="T15" fmla="*/ 432 h 599"/>
                <a:gd name="T16" fmla="*/ 263 w 586"/>
                <a:gd name="T17" fmla="*/ 282 h 599"/>
                <a:gd name="T18" fmla="*/ 419 w 586"/>
                <a:gd name="T19" fmla="*/ 138 h 599"/>
                <a:gd name="T20" fmla="*/ 598 w 586"/>
                <a:gd name="T21" fmla="*/ 0 h 599"/>
                <a:gd name="T22" fmla="*/ 598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endParaRPr lang="fr-FR"/>
            </a:p>
          </p:txBody>
        </p:sp>
        <p:sp>
          <p:nvSpPr>
            <p:cNvPr id="16" name="Freeform 27"/>
            <p:cNvSpPr>
              <a:spLocks/>
            </p:cNvSpPr>
            <p:nvPr/>
          </p:nvSpPr>
          <p:spPr bwMode="hidden">
            <a:xfrm>
              <a:off x="6" y="0"/>
              <a:ext cx="270" cy="252"/>
            </a:xfrm>
            <a:custGeom>
              <a:avLst/>
              <a:gdLst>
                <a:gd name="T0" fmla="*/ 275 w 269"/>
                <a:gd name="T1" fmla="*/ 0 h 252"/>
                <a:gd name="T2" fmla="*/ 257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5 w 269"/>
                <a:gd name="T15" fmla="*/ 0 h 252"/>
                <a:gd name="T16" fmla="*/ 275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endParaRPr lang="fr-FR"/>
            </a:p>
          </p:txBody>
        </p:sp>
        <p:sp>
          <p:nvSpPr>
            <p:cNvPr id="17"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endParaRPr lang="fr-FR"/>
            </a:p>
          </p:txBody>
        </p:sp>
        <p:sp>
          <p:nvSpPr>
            <p:cNvPr id="18"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endParaRPr lang="fr-FR"/>
            </a:p>
          </p:txBody>
        </p:sp>
        <p:sp>
          <p:nvSpPr>
            <p:cNvPr id="19"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endParaRPr lang="fr-FR"/>
            </a:p>
          </p:txBody>
        </p:sp>
        <p:grpSp>
          <p:nvGrpSpPr>
            <p:cNvPr id="20" name="Group 31"/>
            <p:cNvGrpSpPr>
              <a:grpSpLocks/>
            </p:cNvGrpSpPr>
            <p:nvPr/>
          </p:nvGrpSpPr>
          <p:grpSpPr bwMode="auto">
            <a:xfrm>
              <a:off x="1" y="392"/>
              <a:ext cx="5758" cy="1571"/>
              <a:chOff x="1" y="392"/>
              <a:chExt cx="5758" cy="1571"/>
            </a:xfrm>
          </p:grpSpPr>
          <p:sp>
            <p:nvSpPr>
              <p:cNvPr id="23" name="Line 32"/>
              <p:cNvSpPr>
                <a:spLocks noChangeShapeType="1"/>
              </p:cNvSpPr>
              <p:nvPr userDrawn="1"/>
            </p:nvSpPr>
            <p:spPr bwMode="hidden">
              <a:xfrm>
                <a:off x="1" y="784"/>
                <a:ext cx="5758" cy="0"/>
              </a:xfrm>
              <a:prstGeom prst="line">
                <a:avLst/>
              </a:prstGeom>
              <a:noFill/>
              <a:ln w="15875">
                <a:solidFill>
                  <a:schemeClr val="bg1"/>
                </a:solidFill>
                <a:round/>
                <a:headEnd/>
                <a:tailEnd/>
              </a:ln>
            </p:spPr>
            <p:txBody>
              <a:bodyPr/>
              <a:lstStyle/>
              <a:p>
                <a:endParaRPr lang="fr-FR"/>
              </a:p>
            </p:txBody>
          </p:sp>
          <p:sp>
            <p:nvSpPr>
              <p:cNvPr id="24" name="Line 33"/>
              <p:cNvSpPr>
                <a:spLocks noChangeShapeType="1"/>
              </p:cNvSpPr>
              <p:nvPr userDrawn="1"/>
            </p:nvSpPr>
            <p:spPr bwMode="hidden">
              <a:xfrm>
                <a:off x="1" y="1963"/>
                <a:ext cx="5758" cy="0"/>
              </a:xfrm>
              <a:prstGeom prst="line">
                <a:avLst/>
              </a:prstGeom>
              <a:noFill/>
              <a:ln w="15875">
                <a:solidFill>
                  <a:schemeClr val="bg1"/>
                </a:solidFill>
                <a:round/>
                <a:headEnd/>
                <a:tailEnd/>
              </a:ln>
            </p:spPr>
            <p:txBody>
              <a:bodyPr/>
              <a:lstStyle/>
              <a:p>
                <a:endParaRPr lang="fr-FR"/>
              </a:p>
            </p:txBody>
          </p:sp>
          <p:sp>
            <p:nvSpPr>
              <p:cNvPr id="25" name="Line 34"/>
              <p:cNvSpPr>
                <a:spLocks noChangeShapeType="1"/>
              </p:cNvSpPr>
              <p:nvPr userDrawn="1"/>
            </p:nvSpPr>
            <p:spPr bwMode="hidden">
              <a:xfrm>
                <a:off x="1" y="1570"/>
                <a:ext cx="5758" cy="0"/>
              </a:xfrm>
              <a:prstGeom prst="line">
                <a:avLst/>
              </a:prstGeom>
              <a:noFill/>
              <a:ln w="15875">
                <a:solidFill>
                  <a:schemeClr val="bg1"/>
                </a:solidFill>
                <a:round/>
                <a:headEnd/>
                <a:tailEnd/>
              </a:ln>
            </p:spPr>
            <p:txBody>
              <a:bodyPr/>
              <a:lstStyle/>
              <a:p>
                <a:endParaRPr lang="fr-FR"/>
              </a:p>
            </p:txBody>
          </p:sp>
          <p:sp>
            <p:nvSpPr>
              <p:cNvPr id="26" name="Line 35"/>
              <p:cNvSpPr>
                <a:spLocks noChangeShapeType="1"/>
              </p:cNvSpPr>
              <p:nvPr userDrawn="1"/>
            </p:nvSpPr>
            <p:spPr bwMode="hidden">
              <a:xfrm>
                <a:off x="1" y="1177"/>
                <a:ext cx="5758" cy="0"/>
              </a:xfrm>
              <a:prstGeom prst="line">
                <a:avLst/>
              </a:prstGeom>
              <a:noFill/>
              <a:ln w="15875">
                <a:solidFill>
                  <a:schemeClr val="bg1"/>
                </a:solidFill>
                <a:round/>
                <a:headEnd/>
                <a:tailEnd/>
              </a:ln>
            </p:spPr>
            <p:txBody>
              <a:bodyPr/>
              <a:lstStyle/>
              <a:p>
                <a:endParaRPr lang="fr-FR"/>
              </a:p>
            </p:txBody>
          </p:sp>
          <p:sp>
            <p:nvSpPr>
              <p:cNvPr id="27" name="Line 36"/>
              <p:cNvSpPr>
                <a:spLocks noChangeShapeType="1"/>
              </p:cNvSpPr>
              <p:nvPr userDrawn="1"/>
            </p:nvSpPr>
            <p:spPr bwMode="hidden">
              <a:xfrm>
                <a:off x="1" y="392"/>
                <a:ext cx="5758" cy="0"/>
              </a:xfrm>
              <a:prstGeom prst="line">
                <a:avLst/>
              </a:prstGeom>
              <a:noFill/>
              <a:ln w="15875">
                <a:solidFill>
                  <a:schemeClr val="bg1"/>
                </a:solidFill>
                <a:round/>
                <a:headEnd/>
                <a:tailEnd/>
              </a:ln>
            </p:spPr>
            <p:txBody>
              <a:bodyPr/>
              <a:lstStyle/>
              <a:p>
                <a:endParaRPr lang="fr-FR"/>
              </a:p>
            </p:txBody>
          </p:sp>
        </p:grpSp>
        <p:sp>
          <p:nvSpPr>
            <p:cNvPr id="21"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endParaRPr lang="fr-FR"/>
            </a:p>
          </p:txBody>
        </p:sp>
        <p:sp>
          <p:nvSpPr>
            <p:cNvPr id="22"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endParaRPr lang="fr-FR"/>
            </a:p>
          </p:txBody>
        </p:sp>
      </p:grpSp>
      <p:sp>
        <p:nvSpPr>
          <p:cNvPr id="351271" name="Rectangle 39"/>
          <p:cNvSpPr>
            <a:spLocks noGrp="1" noChangeArrowheads="1"/>
          </p:cNvSpPr>
          <p:nvPr>
            <p:ph type="ctrTitle" sz="quarter"/>
          </p:nvPr>
        </p:nvSpPr>
        <p:spPr>
          <a:xfrm>
            <a:off x="685800" y="1692275"/>
            <a:ext cx="7772400" cy="1736725"/>
          </a:xfrm>
        </p:spPr>
        <p:txBody>
          <a:bodyPr anchor="b"/>
          <a:lstStyle>
            <a:lvl1pPr>
              <a:defRPr sz="5400"/>
            </a:lvl1pPr>
          </a:lstStyle>
          <a:p>
            <a:pPr lvl="0"/>
            <a:r>
              <a:rPr lang="ar-EG" noProof="0" smtClean="0"/>
              <a:t>انقر لتحرير نمط العنوان الرئيسي</a:t>
            </a:r>
          </a:p>
        </p:txBody>
      </p:sp>
      <p:sp>
        <p:nvSpPr>
          <p:cNvPr id="351272" name="Rectangle 40"/>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ar-EG" noProof="0" smtClean="0"/>
              <a:t>انقر لتحرير نمط العنوان الثانوي الرئيسي</a:t>
            </a:r>
          </a:p>
        </p:txBody>
      </p:sp>
      <p:sp>
        <p:nvSpPr>
          <p:cNvPr id="41" name="Rectangle 41"/>
          <p:cNvSpPr>
            <a:spLocks noGrp="1" noChangeArrowheads="1"/>
          </p:cNvSpPr>
          <p:nvPr>
            <p:ph type="dt" sz="quarter" idx="10"/>
          </p:nvPr>
        </p:nvSpPr>
        <p:spPr/>
        <p:txBody>
          <a:bodyPr/>
          <a:lstStyle>
            <a:lvl1pPr>
              <a:defRPr/>
            </a:lvl1pPr>
          </a:lstStyle>
          <a:p>
            <a:pPr>
              <a:defRPr/>
            </a:pPr>
            <a:endParaRPr lang="en-US"/>
          </a:p>
        </p:txBody>
      </p:sp>
      <p:sp>
        <p:nvSpPr>
          <p:cNvPr id="42" name="Rectangle 42"/>
          <p:cNvSpPr>
            <a:spLocks noGrp="1" noChangeArrowheads="1"/>
          </p:cNvSpPr>
          <p:nvPr>
            <p:ph type="ftr" sz="quarter" idx="11"/>
          </p:nvPr>
        </p:nvSpPr>
        <p:spPr/>
        <p:txBody>
          <a:bodyPr/>
          <a:lstStyle>
            <a:lvl1pPr>
              <a:defRPr/>
            </a:lvl1pPr>
          </a:lstStyle>
          <a:p>
            <a:pPr>
              <a:defRPr/>
            </a:pPr>
            <a:endParaRPr lang="en-US"/>
          </a:p>
        </p:txBody>
      </p:sp>
      <p:sp>
        <p:nvSpPr>
          <p:cNvPr id="43" name="Rectangle 43"/>
          <p:cNvSpPr>
            <a:spLocks noGrp="1" noChangeArrowheads="1"/>
          </p:cNvSpPr>
          <p:nvPr>
            <p:ph type="sldNum" sz="quarter" idx="12"/>
          </p:nvPr>
        </p:nvSpPr>
        <p:spPr/>
        <p:txBody>
          <a:bodyPr/>
          <a:lstStyle>
            <a:lvl1pPr>
              <a:defRPr/>
            </a:lvl1pPr>
          </a:lstStyle>
          <a:p>
            <a:fld id="{299E00B0-AF4D-4139-A064-36154C505B43}" type="slidenum">
              <a:rPr lang="en-US" altLang="fr-FR"/>
              <a:pPr/>
              <a:t>‹N°›</a:t>
            </a:fld>
            <a:endParaRPr lang="en-US" altLang="fr-F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fld id="{0EF55487-65E8-4113-9C34-4E153F6562FA}" type="slidenum">
              <a:rPr lang="en-US" altLang="fr-FR"/>
              <a:pPr/>
              <a:t>‹N°›</a:t>
            </a:fld>
            <a:endParaRPr lang="en-US" altLang="fr-F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fld id="{43D297A2-E3AD-4529-BF4A-8D5EC6B46E2B}" type="slidenum">
              <a:rPr lang="en-US" altLang="fr-FR"/>
              <a:pPr/>
              <a:t>‹N°›</a:t>
            </a:fld>
            <a:endParaRPr lang="en-US" altLang="fr-F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fld id="{1D95FE07-4E65-4781-AEFB-545CBC3E5D6E}" type="slidenum">
              <a:rPr lang="en-US" altLang="fr-FR"/>
              <a:pPr/>
              <a:t>‹N°›</a:t>
            </a:fld>
            <a:endParaRPr lang="en-US" alt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26"/>
          <p:cNvSpPr>
            <a:spLocks noGrp="1" noChangeArrowheads="1"/>
          </p:cNvSpPr>
          <p:nvPr>
            <p:ph type="ftr" sz="quarter" idx="10"/>
          </p:nvPr>
        </p:nvSpPr>
        <p:spPr>
          <a:ln/>
        </p:spPr>
        <p:txBody>
          <a:bodyPr/>
          <a:lstStyle>
            <a:lvl1pPr>
              <a:defRPr/>
            </a:lvl1pPr>
          </a:lstStyle>
          <a:p>
            <a:pPr>
              <a:defRPr/>
            </a:pPr>
            <a:endParaRPr lang="en-US"/>
          </a:p>
        </p:txBody>
      </p:sp>
      <p:sp>
        <p:nvSpPr>
          <p:cNvPr id="8" name="Rectangle 27"/>
          <p:cNvSpPr>
            <a:spLocks noGrp="1" noChangeArrowheads="1"/>
          </p:cNvSpPr>
          <p:nvPr>
            <p:ph type="sldNum" sz="quarter" idx="11"/>
          </p:nvPr>
        </p:nvSpPr>
        <p:spPr>
          <a:ln/>
        </p:spPr>
        <p:txBody>
          <a:bodyPr/>
          <a:lstStyle>
            <a:lvl1pPr>
              <a:defRPr/>
            </a:lvl1pPr>
          </a:lstStyle>
          <a:p>
            <a:fld id="{E7DD0E1E-D207-4B9C-8AF3-85304DD911F4}" type="slidenum">
              <a:rPr lang="en-US" altLang="fr-FR"/>
              <a:pPr/>
              <a:t>‹N°›</a:t>
            </a:fld>
            <a:endParaRPr lang="en-US" altLang="fr-FR"/>
          </a:p>
        </p:txBody>
      </p:sp>
      <p:sp>
        <p:nvSpPr>
          <p:cNvPr id="9"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0"/>
          <p:cNvSpPr>
            <a:spLocks noGrp="1" noChangeArrowheads="1"/>
          </p:cNvSpPr>
          <p:nvPr>
            <p:ph type="dt" sz="half" idx="10"/>
          </p:nvPr>
        </p:nvSpPr>
        <p:spPr>
          <a:ln/>
        </p:spPr>
        <p:txBody>
          <a:bodyPr/>
          <a:lstStyle>
            <a:lvl1pPr>
              <a:defRPr/>
            </a:lvl1pPr>
          </a:lstStyle>
          <a:p>
            <a:pPr>
              <a:defRPr/>
            </a:pPr>
            <a:endParaRPr lang="en-US"/>
          </a:p>
        </p:txBody>
      </p:sp>
      <p:sp>
        <p:nvSpPr>
          <p:cNvPr id="8" name="Rectangle 41"/>
          <p:cNvSpPr>
            <a:spLocks noGrp="1" noChangeArrowheads="1"/>
          </p:cNvSpPr>
          <p:nvPr>
            <p:ph type="ftr" sz="quarter" idx="11"/>
          </p:nvPr>
        </p:nvSpPr>
        <p:spPr>
          <a:ln/>
        </p:spPr>
        <p:txBody>
          <a:bodyPr/>
          <a:lstStyle>
            <a:lvl1pPr>
              <a:defRPr/>
            </a:lvl1pPr>
          </a:lstStyle>
          <a:p>
            <a:pPr>
              <a:defRPr/>
            </a:pPr>
            <a:endParaRPr lang="en-US"/>
          </a:p>
        </p:txBody>
      </p:sp>
      <p:sp>
        <p:nvSpPr>
          <p:cNvPr id="9" name="Rectangle 42"/>
          <p:cNvSpPr>
            <a:spLocks noGrp="1" noChangeArrowheads="1"/>
          </p:cNvSpPr>
          <p:nvPr>
            <p:ph type="sldNum" sz="quarter" idx="12"/>
          </p:nvPr>
        </p:nvSpPr>
        <p:spPr>
          <a:ln/>
        </p:spPr>
        <p:txBody>
          <a:bodyPr/>
          <a:lstStyle>
            <a:lvl1pPr>
              <a:defRPr/>
            </a:lvl1pPr>
          </a:lstStyle>
          <a:p>
            <a:fld id="{66A2538F-200F-4AD6-9B39-1EB8DD54430C}" type="slidenum">
              <a:rPr lang="en-US" altLang="fr-FR"/>
              <a:pPr/>
              <a:t>‹N°›</a:t>
            </a:fld>
            <a:endParaRPr lang="en-US" altLang="fr-F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40"/>
          <p:cNvSpPr>
            <a:spLocks noGrp="1" noChangeArrowheads="1"/>
          </p:cNvSpPr>
          <p:nvPr>
            <p:ph type="dt" sz="half" idx="10"/>
          </p:nvPr>
        </p:nvSpPr>
        <p:spPr>
          <a:ln/>
        </p:spPr>
        <p:txBody>
          <a:bodyPr/>
          <a:lstStyle>
            <a:lvl1pPr>
              <a:defRPr/>
            </a:lvl1pPr>
          </a:lstStyle>
          <a:p>
            <a:pPr>
              <a:defRPr/>
            </a:pPr>
            <a:endParaRPr lang="en-US"/>
          </a:p>
        </p:txBody>
      </p:sp>
      <p:sp>
        <p:nvSpPr>
          <p:cNvPr id="4" name="Rectangle 41"/>
          <p:cNvSpPr>
            <a:spLocks noGrp="1" noChangeArrowheads="1"/>
          </p:cNvSpPr>
          <p:nvPr>
            <p:ph type="ftr" sz="quarter" idx="11"/>
          </p:nvPr>
        </p:nvSpPr>
        <p:spPr>
          <a:ln/>
        </p:spPr>
        <p:txBody>
          <a:bodyPr/>
          <a:lstStyle>
            <a:lvl1pPr>
              <a:defRPr/>
            </a:lvl1pPr>
          </a:lstStyle>
          <a:p>
            <a:pPr>
              <a:defRPr/>
            </a:pPr>
            <a:endParaRPr lang="en-US"/>
          </a:p>
        </p:txBody>
      </p:sp>
      <p:sp>
        <p:nvSpPr>
          <p:cNvPr id="5" name="Rectangle 42"/>
          <p:cNvSpPr>
            <a:spLocks noGrp="1" noChangeArrowheads="1"/>
          </p:cNvSpPr>
          <p:nvPr>
            <p:ph type="sldNum" sz="quarter" idx="12"/>
          </p:nvPr>
        </p:nvSpPr>
        <p:spPr>
          <a:ln/>
        </p:spPr>
        <p:txBody>
          <a:bodyPr/>
          <a:lstStyle>
            <a:lvl1pPr>
              <a:defRPr/>
            </a:lvl1pPr>
          </a:lstStyle>
          <a:p>
            <a:fld id="{472306B2-FFB4-4A96-9532-E45BA726A171}" type="slidenum">
              <a:rPr lang="en-US" altLang="fr-FR"/>
              <a:pPr/>
              <a:t>‹N°›</a:t>
            </a:fld>
            <a:endParaRPr lang="en-US" altLang="fr-F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0"/>
          <p:cNvSpPr>
            <a:spLocks noGrp="1" noChangeArrowheads="1"/>
          </p:cNvSpPr>
          <p:nvPr>
            <p:ph type="dt" sz="half" idx="10"/>
          </p:nvPr>
        </p:nvSpPr>
        <p:spPr>
          <a:ln/>
        </p:spPr>
        <p:txBody>
          <a:bodyPr/>
          <a:lstStyle>
            <a:lvl1pPr>
              <a:defRPr/>
            </a:lvl1pPr>
          </a:lstStyle>
          <a:p>
            <a:pPr>
              <a:defRPr/>
            </a:pPr>
            <a:endParaRPr lang="en-US"/>
          </a:p>
        </p:txBody>
      </p:sp>
      <p:sp>
        <p:nvSpPr>
          <p:cNvPr id="3" name="Rectangle 41"/>
          <p:cNvSpPr>
            <a:spLocks noGrp="1" noChangeArrowheads="1"/>
          </p:cNvSpPr>
          <p:nvPr>
            <p:ph type="ftr" sz="quarter" idx="11"/>
          </p:nvPr>
        </p:nvSpPr>
        <p:spPr>
          <a:ln/>
        </p:spPr>
        <p:txBody>
          <a:bodyPr/>
          <a:lstStyle>
            <a:lvl1pPr>
              <a:defRPr/>
            </a:lvl1pPr>
          </a:lstStyle>
          <a:p>
            <a:pPr>
              <a:defRPr/>
            </a:pPr>
            <a:endParaRPr lang="en-US"/>
          </a:p>
        </p:txBody>
      </p:sp>
      <p:sp>
        <p:nvSpPr>
          <p:cNvPr id="4" name="Rectangle 42"/>
          <p:cNvSpPr>
            <a:spLocks noGrp="1" noChangeArrowheads="1"/>
          </p:cNvSpPr>
          <p:nvPr>
            <p:ph type="sldNum" sz="quarter" idx="12"/>
          </p:nvPr>
        </p:nvSpPr>
        <p:spPr>
          <a:ln/>
        </p:spPr>
        <p:txBody>
          <a:bodyPr/>
          <a:lstStyle>
            <a:lvl1pPr>
              <a:defRPr/>
            </a:lvl1pPr>
          </a:lstStyle>
          <a:p>
            <a:fld id="{A6116D2A-0141-4A6D-885A-DB685E04B7C2}" type="slidenum">
              <a:rPr lang="en-US" altLang="fr-FR"/>
              <a:pPr/>
              <a:t>‹N°›</a:t>
            </a:fld>
            <a:endParaRPr lang="en-US" altLang="fr-F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fld id="{1C83863A-D2D3-4E82-8EEB-EE4A5415CFAB}" type="slidenum">
              <a:rPr lang="en-US" altLang="fr-FR"/>
              <a:pPr/>
              <a:t>‹N°›</a:t>
            </a:fld>
            <a:endParaRPr lang="en-US" altLang="fr-F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40"/>
          <p:cNvSpPr>
            <a:spLocks noGrp="1" noChangeArrowheads="1"/>
          </p:cNvSpPr>
          <p:nvPr>
            <p:ph type="dt" sz="half" idx="10"/>
          </p:nvPr>
        </p:nvSpPr>
        <p:spPr>
          <a:ln/>
        </p:spPr>
        <p:txBody>
          <a:bodyPr/>
          <a:lstStyle>
            <a:lvl1pPr>
              <a:defRPr/>
            </a:lvl1pPr>
          </a:lstStyle>
          <a:p>
            <a:pPr>
              <a:defRPr/>
            </a:pPr>
            <a:endParaRPr lang="en-US"/>
          </a:p>
        </p:txBody>
      </p:sp>
      <p:sp>
        <p:nvSpPr>
          <p:cNvPr id="6" name="Rectangle 41"/>
          <p:cNvSpPr>
            <a:spLocks noGrp="1" noChangeArrowheads="1"/>
          </p:cNvSpPr>
          <p:nvPr>
            <p:ph type="ftr" sz="quarter" idx="11"/>
          </p:nvPr>
        </p:nvSpPr>
        <p:spPr>
          <a:ln/>
        </p:spPr>
        <p:txBody>
          <a:bodyPr/>
          <a:lstStyle>
            <a:lvl1pPr>
              <a:defRPr/>
            </a:lvl1pPr>
          </a:lstStyle>
          <a:p>
            <a:pPr>
              <a:defRPr/>
            </a:pPr>
            <a:endParaRPr lang="en-US"/>
          </a:p>
        </p:txBody>
      </p:sp>
      <p:sp>
        <p:nvSpPr>
          <p:cNvPr id="7" name="Rectangle 42"/>
          <p:cNvSpPr>
            <a:spLocks noGrp="1" noChangeArrowheads="1"/>
          </p:cNvSpPr>
          <p:nvPr>
            <p:ph type="sldNum" sz="quarter" idx="12"/>
          </p:nvPr>
        </p:nvSpPr>
        <p:spPr>
          <a:ln/>
        </p:spPr>
        <p:txBody>
          <a:bodyPr/>
          <a:lstStyle>
            <a:lvl1pPr>
              <a:defRPr/>
            </a:lvl1pPr>
          </a:lstStyle>
          <a:p>
            <a:fld id="{DB6402BF-8B7B-4912-8EA1-F1947A3EA0B6}" type="slidenum">
              <a:rPr lang="en-US" altLang="fr-FR"/>
              <a:pPr/>
              <a:t>‹N°›</a:t>
            </a:fld>
            <a:endParaRPr lang="en-US" altLang="fr-F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fld id="{249A9171-7ACF-416F-9596-81B3D9FEC709}" type="slidenum">
              <a:rPr lang="en-US" altLang="fr-FR"/>
              <a:pPr/>
              <a:t>‹N°›</a:t>
            </a:fld>
            <a:endParaRPr lang="en-US" altLang="fr-FR"/>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7813"/>
            <a:ext cx="2057400" cy="5853112"/>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7813"/>
            <a:ext cx="6019800" cy="585311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0"/>
          <p:cNvSpPr>
            <a:spLocks noGrp="1" noChangeArrowheads="1"/>
          </p:cNvSpPr>
          <p:nvPr>
            <p:ph type="dt" sz="half" idx="10"/>
          </p:nvPr>
        </p:nvSpPr>
        <p:spPr>
          <a:ln/>
        </p:spPr>
        <p:txBody>
          <a:bodyPr/>
          <a:lstStyle>
            <a:lvl1pPr>
              <a:defRPr/>
            </a:lvl1pPr>
          </a:lstStyle>
          <a:p>
            <a:pPr>
              <a:defRPr/>
            </a:pPr>
            <a:endParaRPr lang="en-US"/>
          </a:p>
        </p:txBody>
      </p:sp>
      <p:sp>
        <p:nvSpPr>
          <p:cNvPr id="5" name="Rectangle 41"/>
          <p:cNvSpPr>
            <a:spLocks noGrp="1" noChangeArrowheads="1"/>
          </p:cNvSpPr>
          <p:nvPr>
            <p:ph type="ftr" sz="quarter" idx="11"/>
          </p:nvPr>
        </p:nvSpPr>
        <p:spPr>
          <a:ln/>
        </p:spPr>
        <p:txBody>
          <a:bodyPr/>
          <a:lstStyle>
            <a:lvl1pPr>
              <a:defRPr/>
            </a:lvl1pPr>
          </a:lstStyle>
          <a:p>
            <a:pPr>
              <a:defRPr/>
            </a:pPr>
            <a:endParaRPr lang="en-US"/>
          </a:p>
        </p:txBody>
      </p:sp>
      <p:sp>
        <p:nvSpPr>
          <p:cNvPr id="6" name="Rectangle 42"/>
          <p:cNvSpPr>
            <a:spLocks noGrp="1" noChangeArrowheads="1"/>
          </p:cNvSpPr>
          <p:nvPr>
            <p:ph type="sldNum" sz="quarter" idx="12"/>
          </p:nvPr>
        </p:nvSpPr>
        <p:spPr>
          <a:ln/>
        </p:spPr>
        <p:txBody>
          <a:bodyPr/>
          <a:lstStyle>
            <a:lvl1pPr>
              <a:defRPr/>
            </a:lvl1pPr>
          </a:lstStyle>
          <a:p>
            <a:fld id="{C646DEB5-9D70-4D07-921B-3D454B056D5D}" type="slidenum">
              <a:rPr lang="en-US" altLang="fr-FR"/>
              <a:pPr/>
              <a:t>‹N°›</a:t>
            </a:fld>
            <a:endParaRPr lang="en-US" altLang="fr-FR"/>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6350" y="20638"/>
            <a:ext cx="9144000" cy="6858000"/>
            <a:chOff x="0" y="0"/>
            <a:chExt cx="5760" cy="4320"/>
          </a:xfrm>
        </p:grpSpPr>
        <p:sp>
          <p:nvSpPr>
            <p:cNvPr id="5" name="Freeform 3"/>
            <p:cNvSpPr>
              <a:spLocks/>
            </p:cNvSpPr>
            <p:nvPr/>
          </p:nvSpPr>
          <p:spPr bwMode="hidden">
            <a:xfrm>
              <a:off x="0" y="3072"/>
              <a:ext cx="5760" cy="1248"/>
            </a:xfrm>
            <a:custGeom>
              <a:avLst/>
              <a:gdLst>
                <a:gd name="T0" fmla="*/ 4592 w 6027"/>
                <a:gd name="T1" fmla="*/ 59 h 2296"/>
                <a:gd name="T2" fmla="*/ 0 w 6027"/>
                <a:gd name="T3" fmla="*/ 59 h 2296"/>
                <a:gd name="T4" fmla="*/ 0 w 6027"/>
                <a:gd name="T5" fmla="*/ 0 h 2296"/>
                <a:gd name="T6" fmla="*/ 4592 w 6027"/>
                <a:gd name="T7" fmla="*/ 0 h 2296"/>
                <a:gd name="T8" fmla="*/ 4592 w 6027"/>
                <a:gd name="T9" fmla="*/ 59 h 2296"/>
                <a:gd name="T10" fmla="*/ 4592 w 6027"/>
                <a:gd name="T11" fmla="*/ 59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fr-FR"/>
            </a:p>
          </p:txBody>
        </p:sp>
        <p:sp>
          <p:nvSpPr>
            <p:cNvPr id="6" name="Freeform 4"/>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p:spPr>
          <p:txBody>
            <a:bodyPr/>
            <a:lstStyle/>
            <a:p>
              <a:pPr algn="ctr" rtl="1" eaLnBrk="1" hangingPunct="1">
                <a:defRPr/>
              </a:pPr>
              <a:endParaRPr lang="fr-FR"/>
            </a:p>
          </p:txBody>
        </p:sp>
      </p:grpSp>
      <p:sp>
        <p:nvSpPr>
          <p:cNvPr id="7" name="Freeform 5"/>
          <p:cNvSpPr>
            <a:spLocks/>
          </p:cNvSpPr>
          <p:nvPr/>
        </p:nvSpPr>
        <p:spPr bwMode="hidden">
          <a:xfrm>
            <a:off x="6242050" y="6269038"/>
            <a:ext cx="2895600" cy="609600"/>
          </a:xfrm>
          <a:custGeom>
            <a:avLst/>
            <a:gdLst>
              <a:gd name="T0" fmla="*/ 2147483646 w 5748"/>
              <a:gd name="T1" fmla="*/ 2147483646 h 246"/>
              <a:gd name="T2" fmla="*/ 0 w 5748"/>
              <a:gd name="T3" fmla="*/ 2147483646 h 246"/>
              <a:gd name="T4" fmla="*/ 0 w 5748"/>
              <a:gd name="T5" fmla="*/ 0 h 246"/>
              <a:gd name="T6" fmla="*/ 2147483646 w 5748"/>
              <a:gd name="T7" fmla="*/ 0 h 246"/>
              <a:gd name="T8" fmla="*/ 2147483646 w 5748"/>
              <a:gd name="T9" fmla="*/ 2147483646 h 246"/>
              <a:gd name="T10" fmla="*/ 2147483646 w 5748"/>
              <a:gd name="T11" fmla="*/ 21474836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fr-FR"/>
          </a:p>
        </p:txBody>
      </p:sp>
      <p:grpSp>
        <p:nvGrpSpPr>
          <p:cNvPr id="8" name="Group 6"/>
          <p:cNvGrpSpPr>
            <a:grpSpLocks/>
          </p:cNvGrpSpPr>
          <p:nvPr/>
        </p:nvGrpSpPr>
        <p:grpSpPr bwMode="auto">
          <a:xfrm>
            <a:off x="-1588" y="6034088"/>
            <a:ext cx="7845426" cy="850900"/>
            <a:chOff x="0" y="3792"/>
            <a:chExt cx="4942" cy="536"/>
          </a:xfrm>
        </p:grpSpPr>
        <p:sp>
          <p:nvSpPr>
            <p:cNvPr id="9" name="Freeform 7"/>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p:spPr>
          <p:txBody>
            <a:bodyPr/>
            <a:lstStyle/>
            <a:p>
              <a:pPr algn="ctr" rtl="1" eaLnBrk="1" hangingPunct="1">
                <a:defRPr/>
              </a:pPr>
              <a:endParaRPr lang="fr-FR"/>
            </a:p>
          </p:txBody>
        </p:sp>
        <p:grpSp>
          <p:nvGrpSpPr>
            <p:cNvPr id="10" name="Group 8"/>
            <p:cNvGrpSpPr>
              <a:grpSpLocks/>
            </p:cNvGrpSpPr>
            <p:nvPr userDrawn="1"/>
          </p:nvGrpSpPr>
          <p:grpSpPr bwMode="auto">
            <a:xfrm>
              <a:off x="2486" y="3792"/>
              <a:ext cx="2456" cy="536"/>
              <a:chOff x="2486" y="3792"/>
              <a:chExt cx="2456" cy="536"/>
            </a:xfrm>
          </p:grpSpPr>
          <p:sp>
            <p:nvSpPr>
              <p:cNvPr id="12" name="Freeform 9"/>
              <p:cNvSpPr>
                <a:spLocks/>
              </p:cNvSpPr>
              <p:nvPr userDrawn="1"/>
            </p:nvSpPr>
            <p:spPr bwMode="ltGray">
              <a:xfrm>
                <a:off x="3948" y="3799"/>
                <a:ext cx="994" cy="529"/>
              </a:xfrm>
              <a:custGeom>
                <a:avLst/>
                <a:gdLst>
                  <a:gd name="T0" fmla="*/ 636 w 994"/>
                  <a:gd name="T1" fmla="*/ 373 h 529"/>
                  <a:gd name="T2" fmla="*/ 495 w 994"/>
                  <a:gd name="T3" fmla="*/ 370 h 529"/>
                  <a:gd name="T4" fmla="*/ 280 w 994"/>
                  <a:gd name="T5" fmla="*/ 249 h 529"/>
                  <a:gd name="T6" fmla="*/ 127 w 994"/>
                  <a:gd name="T7" fmla="*/ 66 h 529"/>
                  <a:gd name="T8" fmla="*/ 0 w 994"/>
                  <a:gd name="T9" fmla="*/ 0 h 529"/>
                  <a:gd name="T10" fmla="*/ 22 w 994"/>
                  <a:gd name="T11" fmla="*/ 26 h 529"/>
                  <a:gd name="T12" fmla="*/ 0 w 994"/>
                  <a:gd name="T13" fmla="*/ 65 h 529"/>
                  <a:gd name="T14" fmla="*/ 30 w 994"/>
                  <a:gd name="T15" fmla="*/ 119 h 529"/>
                  <a:gd name="T16" fmla="*/ 75 w 994"/>
                  <a:gd name="T17" fmla="*/ 243 h 529"/>
                  <a:gd name="T18" fmla="*/ 45 w 994"/>
                  <a:gd name="T19" fmla="*/ 422 h 529"/>
                  <a:gd name="T20" fmla="*/ 200 w 994"/>
                  <a:gd name="T21" fmla="*/ 329 h 529"/>
                  <a:gd name="T22" fmla="*/ 592 w 994"/>
                  <a:gd name="T23" fmla="*/ 527 h 529"/>
                  <a:gd name="T24" fmla="*/ 994 w 994"/>
                  <a:gd name="T25" fmla="*/ 529 h 529"/>
                  <a:gd name="T26" fmla="*/ 828 w 994"/>
                  <a:gd name="T27" fmla="*/ 473 h 529"/>
                  <a:gd name="T28" fmla="*/ 636 w 994"/>
                  <a:gd name="T29" fmla="*/ 373 h 529"/>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4" h="529">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592" y="527"/>
                    </a:lnTo>
                    <a:lnTo>
                      <a:pt x="994" y="529"/>
                    </a:lnTo>
                    <a:lnTo>
                      <a:pt x="828" y="473"/>
                    </a:lnTo>
                    <a:lnTo>
                      <a:pt x="636" y="373"/>
                    </a:lnTo>
                    <a:close/>
                  </a:path>
                </a:pathLst>
              </a:custGeom>
              <a:solidFill>
                <a:schemeClr val="bg2"/>
              </a:solidFill>
              <a:ln w="9525">
                <a:noFill/>
                <a:round/>
                <a:headEnd/>
                <a:tailEnd/>
              </a:ln>
            </p:spPr>
            <p:txBody>
              <a:bodyPr/>
              <a:lstStyle/>
              <a:p>
                <a:endParaRPr lang="fr-FR"/>
              </a:p>
            </p:txBody>
          </p:sp>
          <p:sp>
            <p:nvSpPr>
              <p:cNvPr id="13" name="Freeform 10"/>
              <p:cNvSpPr>
                <a:spLocks/>
              </p:cNvSpPr>
              <p:nvPr userDrawn="1"/>
            </p:nvSpPr>
            <p:spPr bwMode="ltGray">
              <a:xfrm>
                <a:off x="2677" y="3792"/>
                <a:ext cx="186" cy="395"/>
              </a:xfrm>
              <a:custGeom>
                <a:avLst/>
                <a:gdLst>
                  <a:gd name="T0" fmla="*/ 36 w 186"/>
                  <a:gd name="T1" fmla="*/ 0 h 353"/>
                  <a:gd name="T2" fmla="*/ 54 w 186"/>
                  <a:gd name="T3" fmla="*/ 35 h 353"/>
                  <a:gd name="T4" fmla="*/ 24 w 186"/>
                  <a:gd name="T5" fmla="*/ 60 h 353"/>
                  <a:gd name="T6" fmla="*/ 18 w 186"/>
                  <a:gd name="T7" fmla="*/ 130 h 353"/>
                  <a:gd name="T8" fmla="*/ 42 w 186"/>
                  <a:gd name="T9" fmla="*/ 224 h 353"/>
                  <a:gd name="T10" fmla="*/ 48 w 186"/>
                  <a:gd name="T11" fmla="*/ 318 h 353"/>
                  <a:gd name="T12" fmla="*/ 0 w 186"/>
                  <a:gd name="T13" fmla="*/ 694 h 353"/>
                  <a:gd name="T14" fmla="*/ 54 w 186"/>
                  <a:gd name="T15" fmla="*/ 459 h 353"/>
                  <a:gd name="T16" fmla="*/ 84 w 186"/>
                  <a:gd name="T17" fmla="*/ 424 h 353"/>
                  <a:gd name="T18" fmla="*/ 126 w 186"/>
                  <a:gd name="T19" fmla="*/ 248 h 353"/>
                  <a:gd name="T20" fmla="*/ 144 w 186"/>
                  <a:gd name="T21" fmla="*/ 235 h 353"/>
                  <a:gd name="T22" fmla="*/ 144 w 186"/>
                  <a:gd name="T23" fmla="*/ 177 h 353"/>
                  <a:gd name="T24" fmla="*/ 186 w 186"/>
                  <a:gd name="T25" fmla="*/ 130 h 353"/>
                  <a:gd name="T26" fmla="*/ 162 w 186"/>
                  <a:gd name="T27" fmla="*/ 11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r-FR"/>
              </a:p>
            </p:txBody>
          </p:sp>
          <p:sp>
            <p:nvSpPr>
              <p:cNvPr id="14"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r-FR"/>
              </a:p>
            </p:txBody>
          </p:sp>
          <p:sp>
            <p:nvSpPr>
              <p:cNvPr id="15"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12 h 66"/>
                  <a:gd name="T8" fmla="*/ 6 w 155"/>
                  <a:gd name="T9" fmla="*/ 35 h 66"/>
                  <a:gd name="T10" fmla="*/ 0 w 155"/>
                  <a:gd name="T11" fmla="*/ 48 h 66"/>
                  <a:gd name="T12" fmla="*/ 78 w 155"/>
                  <a:gd name="T13" fmla="*/ 118 h 66"/>
                  <a:gd name="T14" fmla="*/ 96 w 155"/>
                  <a:gd name="T15" fmla="*/ 83 h 66"/>
                  <a:gd name="T16" fmla="*/ 155 w 155"/>
                  <a:gd name="T17" fmla="*/ 131 h 66"/>
                  <a:gd name="T18" fmla="*/ 126 w 155"/>
                  <a:gd name="T19" fmla="*/ 48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r-FR"/>
              </a:p>
            </p:txBody>
          </p:sp>
          <p:sp>
            <p:nvSpPr>
              <p:cNvPr id="16" name="Freeform 13"/>
              <p:cNvSpPr>
                <a:spLocks/>
              </p:cNvSpPr>
              <p:nvPr userDrawn="1"/>
            </p:nvSpPr>
            <p:spPr bwMode="ltGray">
              <a:xfrm>
                <a:off x="2486" y="3859"/>
                <a:ext cx="42" cy="81"/>
              </a:xfrm>
              <a:custGeom>
                <a:avLst/>
                <a:gdLst>
                  <a:gd name="T0" fmla="*/ 6 w 42"/>
                  <a:gd name="T1" fmla="*/ 74 h 72"/>
                  <a:gd name="T2" fmla="*/ 0 w 42"/>
                  <a:gd name="T3" fmla="*/ 37 h 72"/>
                  <a:gd name="T4" fmla="*/ 12 w 42"/>
                  <a:gd name="T5" fmla="*/ 12 h 72"/>
                  <a:gd name="T6" fmla="*/ 0 w 42"/>
                  <a:gd name="T7" fmla="*/ 12 h 72"/>
                  <a:gd name="T8" fmla="*/ 12 w 42"/>
                  <a:gd name="T9" fmla="*/ 12 h 72"/>
                  <a:gd name="T10" fmla="*/ 24 w 42"/>
                  <a:gd name="T11" fmla="*/ 12 h 72"/>
                  <a:gd name="T12" fmla="*/ 36 w 42"/>
                  <a:gd name="T13" fmla="*/ 12 h 72"/>
                  <a:gd name="T14" fmla="*/ 42 w 42"/>
                  <a:gd name="T15" fmla="*/ 0 h 72"/>
                  <a:gd name="T16" fmla="*/ 30 w 42"/>
                  <a:gd name="T17" fmla="*/ 37 h 72"/>
                  <a:gd name="T18" fmla="*/ 42 w 42"/>
                  <a:gd name="T19" fmla="*/ 99 h 72"/>
                  <a:gd name="T20" fmla="*/ 12 w 42"/>
                  <a:gd name="T21" fmla="*/ 145 h 72"/>
                  <a:gd name="T22" fmla="*/ 6 w 42"/>
                  <a:gd name="T23" fmla="*/ 74 h 72"/>
                  <a:gd name="T24" fmla="*/ 6 w 42"/>
                  <a:gd name="T25" fmla="*/ 74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r-FR"/>
              </a:p>
            </p:txBody>
          </p:sp>
        </p:grpSp>
        <p:sp>
          <p:nvSpPr>
            <p:cNvPr id="11" name="Freeform 14"/>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p:spPr>
          <p:txBody>
            <a:bodyPr/>
            <a:lstStyle/>
            <a:p>
              <a:pPr algn="ctr" rtl="1" eaLnBrk="1" hangingPunct="1">
                <a:defRPr/>
              </a:pPr>
              <a:endParaRPr lang="fr-FR"/>
            </a:p>
          </p:txBody>
        </p:sp>
      </p:grpSp>
      <p:grpSp>
        <p:nvGrpSpPr>
          <p:cNvPr id="17" name="Group 15"/>
          <p:cNvGrpSpPr>
            <a:grpSpLocks/>
          </p:cNvGrpSpPr>
          <p:nvPr/>
        </p:nvGrpSpPr>
        <p:grpSpPr bwMode="auto">
          <a:xfrm>
            <a:off x="627063" y="6021388"/>
            <a:ext cx="5684837" cy="849312"/>
            <a:chOff x="395" y="3793"/>
            <a:chExt cx="3581" cy="535"/>
          </a:xfrm>
        </p:grpSpPr>
        <p:sp>
          <p:nvSpPr>
            <p:cNvPr id="18" name="Freeform 16"/>
            <p:cNvSpPr>
              <a:spLocks/>
            </p:cNvSpPr>
            <p:nvPr userDrawn="1"/>
          </p:nvSpPr>
          <p:spPr bwMode="auto">
            <a:xfrm>
              <a:off x="1196" y="3793"/>
              <a:ext cx="365" cy="291"/>
            </a:xfrm>
            <a:custGeom>
              <a:avLst/>
              <a:gdLst>
                <a:gd name="T0" fmla="*/ 24 w 365"/>
                <a:gd name="T1" fmla="*/ 24 h 287"/>
                <a:gd name="T2" fmla="*/ 0 w 365"/>
                <a:gd name="T3" fmla="*/ 66 h 287"/>
                <a:gd name="T4" fmla="*/ 66 w 365"/>
                <a:gd name="T5" fmla="*/ 120 h 287"/>
                <a:gd name="T6" fmla="*/ 143 w 365"/>
                <a:gd name="T7" fmla="*/ 198 h 287"/>
                <a:gd name="T8" fmla="*/ 191 w 365"/>
                <a:gd name="T9" fmla="*/ 180 h 287"/>
                <a:gd name="T10" fmla="*/ 341 w 365"/>
                <a:gd name="T11" fmla="*/ 311 h 287"/>
                <a:gd name="T12" fmla="*/ 305 w 365"/>
                <a:gd name="T13" fmla="*/ 189 h 287"/>
                <a:gd name="T14" fmla="*/ 365 w 365"/>
                <a:gd name="T15" fmla="*/ 144 h 287"/>
                <a:gd name="T16" fmla="*/ 359 w 365"/>
                <a:gd name="T17" fmla="*/ 138 h 287"/>
                <a:gd name="T18" fmla="*/ 335 w 365"/>
                <a:gd name="T19" fmla="*/ 126 h 287"/>
                <a:gd name="T20" fmla="*/ 299 w 365"/>
                <a:gd name="T21" fmla="*/ 96 h 287"/>
                <a:gd name="T22" fmla="*/ 257 w 365"/>
                <a:gd name="T23" fmla="*/ 78 h 287"/>
                <a:gd name="T24" fmla="*/ 215 w 365"/>
                <a:gd name="T25" fmla="*/ 60 h 287"/>
                <a:gd name="T26" fmla="*/ 173 w 365"/>
                <a:gd name="T27" fmla="*/ 42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r-FR"/>
            </a:p>
          </p:txBody>
        </p:sp>
        <p:sp>
          <p:nvSpPr>
            <p:cNvPr id="19" name="Freeform 17"/>
            <p:cNvSpPr>
              <a:spLocks/>
            </p:cNvSpPr>
            <p:nvPr userDrawn="1"/>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r-FR"/>
            </a:p>
          </p:txBody>
        </p:sp>
        <p:sp>
          <p:nvSpPr>
            <p:cNvPr id="20" name="Freeform 18"/>
            <p:cNvSpPr>
              <a:spLocks/>
            </p:cNvSpPr>
            <p:nvPr userDrawn="1"/>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6 h 60"/>
                <a:gd name="T16" fmla="*/ 65 w 71"/>
                <a:gd name="T17" fmla="*/ 48 h 60"/>
                <a:gd name="T18" fmla="*/ 71 w 71"/>
                <a:gd name="T19" fmla="*/ 60 h 60"/>
                <a:gd name="T20" fmla="*/ 71 w 71"/>
                <a:gd name="T21" fmla="*/ 66 h 60"/>
                <a:gd name="T22" fmla="*/ 59 w 71"/>
                <a:gd name="T23" fmla="*/ 60 h 60"/>
                <a:gd name="T24" fmla="*/ 47 w 71"/>
                <a:gd name="T25" fmla="*/ 48 h 60"/>
                <a:gd name="T26" fmla="*/ 23 w 71"/>
                <a:gd name="T27" fmla="*/ 36 h 60"/>
                <a:gd name="T28" fmla="*/ 23 w 71"/>
                <a:gd name="T29" fmla="*/ 42 h 60"/>
                <a:gd name="T30" fmla="*/ 18 w 71"/>
                <a:gd name="T31" fmla="*/ 48 h 60"/>
                <a:gd name="T32" fmla="*/ 12 w 71"/>
                <a:gd name="T33" fmla="*/ 54 h 60"/>
                <a:gd name="T34" fmla="*/ 6 w 71"/>
                <a:gd name="T35" fmla="*/ 54 h 60"/>
                <a:gd name="T36" fmla="*/ 6 w 71"/>
                <a:gd name="T37" fmla="*/ 54 h 60"/>
                <a:gd name="T38" fmla="*/ 6 w 71"/>
                <a:gd name="T39" fmla="*/ 42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r-FR"/>
            </a:p>
          </p:txBody>
        </p:sp>
        <p:sp>
          <p:nvSpPr>
            <p:cNvPr id="21" name="Freeform 19"/>
            <p:cNvSpPr>
              <a:spLocks/>
            </p:cNvSpPr>
            <p:nvPr userDrawn="1"/>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60 h 162"/>
                <a:gd name="T10" fmla="*/ 96 w 161"/>
                <a:gd name="T11" fmla="*/ 66 h 162"/>
                <a:gd name="T12" fmla="*/ 102 w 161"/>
                <a:gd name="T13" fmla="*/ 78 h 162"/>
                <a:gd name="T14" fmla="*/ 108 w 161"/>
                <a:gd name="T15" fmla="*/ 90 h 162"/>
                <a:gd name="T16" fmla="*/ 120 w 161"/>
                <a:gd name="T17" fmla="*/ 102 h 162"/>
                <a:gd name="T18" fmla="*/ 143 w 161"/>
                <a:gd name="T19" fmla="*/ 120 h 162"/>
                <a:gd name="T20" fmla="*/ 155 w 161"/>
                <a:gd name="T21" fmla="*/ 150 h 162"/>
                <a:gd name="T22" fmla="*/ 161 w 161"/>
                <a:gd name="T23" fmla="*/ 168 h 162"/>
                <a:gd name="T24" fmla="*/ 161 w 161"/>
                <a:gd name="T25" fmla="*/ 174 h 162"/>
                <a:gd name="T26" fmla="*/ 96 w 161"/>
                <a:gd name="T27" fmla="*/ 108 h 162"/>
                <a:gd name="T28" fmla="*/ 30 w 161"/>
                <a:gd name="T29" fmla="*/ 60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r-FR"/>
            </a:p>
          </p:txBody>
        </p:sp>
        <p:sp>
          <p:nvSpPr>
            <p:cNvPr id="22" name="Freeform 20"/>
            <p:cNvSpPr>
              <a:spLocks/>
            </p:cNvSpPr>
            <p:nvPr userDrawn="1"/>
          </p:nvSpPr>
          <p:spPr bwMode="auto">
            <a:xfrm>
              <a:off x="706" y="3854"/>
              <a:ext cx="59" cy="61"/>
            </a:xfrm>
            <a:custGeom>
              <a:avLst/>
              <a:gdLst>
                <a:gd name="T0" fmla="*/ 59 w 59"/>
                <a:gd name="T1" fmla="*/ 6 h 60"/>
                <a:gd name="T2" fmla="*/ 41 w 59"/>
                <a:gd name="T3" fmla="*/ 36 h 60"/>
                <a:gd name="T4" fmla="*/ 41 w 59"/>
                <a:gd name="T5" fmla="*/ 42 h 60"/>
                <a:gd name="T6" fmla="*/ 47 w 59"/>
                <a:gd name="T7" fmla="*/ 48 h 60"/>
                <a:gd name="T8" fmla="*/ 53 w 59"/>
                <a:gd name="T9" fmla="*/ 60 h 60"/>
                <a:gd name="T10" fmla="*/ 53 w 59"/>
                <a:gd name="T11" fmla="*/ 66 h 60"/>
                <a:gd name="T12" fmla="*/ 47 w 59"/>
                <a:gd name="T13" fmla="*/ 60 h 60"/>
                <a:gd name="T14" fmla="*/ 35 w 59"/>
                <a:gd name="T15" fmla="*/ 54 h 60"/>
                <a:gd name="T16" fmla="*/ 23 w 59"/>
                <a:gd name="T17" fmla="*/ 42 h 60"/>
                <a:gd name="T18" fmla="*/ 17 w 59"/>
                <a:gd name="T19" fmla="*/ 36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r-FR"/>
            </a:p>
          </p:txBody>
        </p:sp>
        <p:sp>
          <p:nvSpPr>
            <p:cNvPr id="23" name="Freeform 21"/>
            <p:cNvSpPr>
              <a:spLocks/>
            </p:cNvSpPr>
            <p:nvPr userDrawn="1"/>
          </p:nvSpPr>
          <p:spPr bwMode="auto">
            <a:xfrm>
              <a:off x="395" y="3811"/>
              <a:ext cx="245" cy="207"/>
            </a:xfrm>
            <a:custGeom>
              <a:avLst/>
              <a:gdLst>
                <a:gd name="T0" fmla="*/ 233 w 245"/>
                <a:gd name="T1" fmla="*/ 42 h 204"/>
                <a:gd name="T2" fmla="*/ 245 w 245"/>
                <a:gd name="T3" fmla="*/ 48 h 204"/>
                <a:gd name="T4" fmla="*/ 209 w 245"/>
                <a:gd name="T5" fmla="*/ 90 h 204"/>
                <a:gd name="T6" fmla="*/ 143 w 245"/>
                <a:gd name="T7" fmla="*/ 144 h 204"/>
                <a:gd name="T8" fmla="*/ 167 w 245"/>
                <a:gd name="T9" fmla="*/ 168 h 204"/>
                <a:gd name="T10" fmla="*/ 179 w 245"/>
                <a:gd name="T11" fmla="*/ 222 h 204"/>
                <a:gd name="T12" fmla="*/ 77 w 245"/>
                <a:gd name="T13" fmla="*/ 144 h 204"/>
                <a:gd name="T14" fmla="*/ 47 w 245"/>
                <a:gd name="T15" fmla="*/ 90 h 204"/>
                <a:gd name="T16" fmla="*/ 89 w 245"/>
                <a:gd name="T17" fmla="*/ 72 h 204"/>
                <a:gd name="T18" fmla="*/ 59 w 245"/>
                <a:gd name="T19" fmla="*/ 42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42 h 204"/>
                <a:gd name="T50" fmla="*/ 233 w 245"/>
                <a:gd name="T51" fmla="*/ 42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r-FR"/>
            </a:p>
          </p:txBody>
        </p:sp>
      </p:grpSp>
      <p:sp>
        <p:nvSpPr>
          <p:cNvPr id="393238" name="Rectangle 22"/>
          <p:cNvSpPr>
            <a:spLocks noGrp="1" noChangeArrowheads="1"/>
          </p:cNvSpPr>
          <p:nvPr>
            <p:ph type="ctrTitle" sz="quarter"/>
          </p:nvPr>
        </p:nvSpPr>
        <p:spPr>
          <a:xfrm>
            <a:off x="457200" y="1447800"/>
            <a:ext cx="8229600" cy="1736725"/>
          </a:xfrm>
        </p:spPr>
        <p:txBody>
          <a:bodyPr/>
          <a:lstStyle>
            <a:lvl1pPr>
              <a:defRPr sz="5400"/>
            </a:lvl1pPr>
          </a:lstStyle>
          <a:p>
            <a:pPr lvl="0"/>
            <a:r>
              <a:rPr lang="ar-EG" noProof="0" smtClean="0"/>
              <a:t>انقر لتحرير نمط العنوان الرئيسي</a:t>
            </a:r>
          </a:p>
        </p:txBody>
      </p:sp>
      <p:sp>
        <p:nvSpPr>
          <p:cNvPr id="393239" name="Rectangle 23"/>
          <p:cNvSpPr>
            <a:spLocks noGrp="1" noChangeArrowheads="1"/>
          </p:cNvSpPr>
          <p:nvPr>
            <p:ph type="subTitle" sz="quarter" idx="1"/>
          </p:nvPr>
        </p:nvSpPr>
        <p:spPr>
          <a:xfrm>
            <a:off x="1371600" y="3429000"/>
            <a:ext cx="6400800" cy="1752600"/>
          </a:xfrm>
        </p:spPr>
        <p:txBody>
          <a:bodyPr/>
          <a:lstStyle>
            <a:lvl1pPr marL="0" indent="0" algn="ctr">
              <a:buFontTx/>
              <a:buNone/>
              <a:defRPr>
                <a:effectLst>
                  <a:outerShdw blurRad="38100" dist="38100" dir="2700000" algn="tl">
                    <a:srgbClr val="000000"/>
                  </a:outerShdw>
                </a:effectLst>
              </a:defRPr>
            </a:lvl1pPr>
          </a:lstStyle>
          <a:p>
            <a:pPr lvl="0"/>
            <a:r>
              <a:rPr lang="ar-EG" noProof="0" smtClean="0"/>
              <a:t>انقر لتحرير نمط العنوان الثانوي الرئيسي</a:t>
            </a:r>
          </a:p>
        </p:txBody>
      </p:sp>
      <p:sp>
        <p:nvSpPr>
          <p:cNvPr id="24" name="Rectangle 24"/>
          <p:cNvSpPr>
            <a:spLocks noGrp="1" noChangeArrowheads="1"/>
          </p:cNvSpPr>
          <p:nvPr>
            <p:ph type="dt" sz="quarter" idx="10"/>
          </p:nvPr>
        </p:nvSpPr>
        <p:spPr/>
        <p:txBody>
          <a:bodyPr/>
          <a:lstStyle>
            <a:lvl1pPr>
              <a:defRPr/>
            </a:lvl1pPr>
          </a:lstStyle>
          <a:p>
            <a:pPr>
              <a:defRPr/>
            </a:pPr>
            <a:endParaRPr lang="en-US"/>
          </a:p>
        </p:txBody>
      </p:sp>
      <p:sp>
        <p:nvSpPr>
          <p:cNvPr id="25" name="Rectangle 25"/>
          <p:cNvSpPr>
            <a:spLocks noGrp="1" noChangeArrowheads="1"/>
          </p:cNvSpPr>
          <p:nvPr>
            <p:ph type="sldNum" sz="quarter" idx="11"/>
          </p:nvPr>
        </p:nvSpPr>
        <p:spPr/>
        <p:txBody>
          <a:bodyPr/>
          <a:lstStyle>
            <a:lvl1pPr>
              <a:defRPr/>
            </a:lvl1pPr>
          </a:lstStyle>
          <a:p>
            <a:fld id="{4CFA74EA-6C3D-4659-A495-0DC0FA90CD50}" type="slidenum">
              <a:rPr lang="en-US" altLang="fr-FR"/>
              <a:pPr/>
              <a:t>‹N°›</a:t>
            </a:fld>
            <a:endParaRPr lang="en-US" altLang="fr-FR"/>
          </a:p>
        </p:txBody>
      </p:sp>
      <p:sp>
        <p:nvSpPr>
          <p:cNvPr id="26" name="Rectangle 26"/>
          <p:cNvSpPr>
            <a:spLocks noGrp="1" noChangeArrowheads="1"/>
          </p:cNvSpPr>
          <p:nvPr>
            <p:ph type="ftr" sz="quarter" idx="12"/>
          </p:nvPr>
        </p:nvSpPr>
        <p:spPr/>
        <p:txBody>
          <a:bodyPr/>
          <a:lstStyle>
            <a:lvl1pPr>
              <a:defRPr/>
            </a:lvl1pPr>
          </a:lstStyle>
          <a:p>
            <a:pPr>
              <a:defRPr/>
            </a:pPr>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fld id="{18D4FB81-32D7-43A8-B53F-8A193D735A7D}" type="slidenum">
              <a:rPr lang="en-US" altLang="fr-FR"/>
              <a:pPr/>
              <a:t>‹N°›</a:t>
            </a:fld>
            <a:endParaRPr lang="en-US" altLang="fr-FR"/>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fld id="{E25048D1-9F47-4F0B-BAB9-5BE1F076E237}" type="slidenum">
              <a:rPr lang="en-US" altLang="fr-FR"/>
              <a:pPr/>
              <a:t>‹N°›</a:t>
            </a:fld>
            <a:endParaRPr lang="en-US" alt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26"/>
          <p:cNvSpPr>
            <a:spLocks noGrp="1" noChangeArrowheads="1"/>
          </p:cNvSpPr>
          <p:nvPr>
            <p:ph type="ftr" sz="quarter" idx="10"/>
          </p:nvPr>
        </p:nvSpPr>
        <p:spPr>
          <a:ln/>
        </p:spPr>
        <p:txBody>
          <a:bodyPr/>
          <a:lstStyle>
            <a:lvl1pPr>
              <a:defRPr/>
            </a:lvl1pPr>
          </a:lstStyle>
          <a:p>
            <a:pPr>
              <a:defRPr/>
            </a:pPr>
            <a:endParaRPr lang="en-US"/>
          </a:p>
        </p:txBody>
      </p:sp>
      <p:sp>
        <p:nvSpPr>
          <p:cNvPr id="4" name="Rectangle 27"/>
          <p:cNvSpPr>
            <a:spLocks noGrp="1" noChangeArrowheads="1"/>
          </p:cNvSpPr>
          <p:nvPr>
            <p:ph type="sldNum" sz="quarter" idx="11"/>
          </p:nvPr>
        </p:nvSpPr>
        <p:spPr>
          <a:ln/>
        </p:spPr>
        <p:txBody>
          <a:bodyPr/>
          <a:lstStyle>
            <a:lvl1pPr>
              <a:defRPr/>
            </a:lvl1pPr>
          </a:lstStyle>
          <a:p>
            <a:fld id="{F6948894-D5AD-482F-BA7D-AF9DFD68FB6E}" type="slidenum">
              <a:rPr lang="en-US" altLang="fr-FR"/>
              <a:pPr/>
              <a:t>‹N°›</a:t>
            </a:fld>
            <a:endParaRPr lang="en-US" altLang="fr-FR"/>
          </a:p>
        </p:txBody>
      </p:sp>
      <p:sp>
        <p:nvSpPr>
          <p:cNvPr id="5"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fld id="{0E99B59F-6432-46DF-ADDC-43CE8B967969}" type="slidenum">
              <a:rPr lang="en-US" altLang="fr-FR"/>
              <a:pPr/>
              <a:t>‹N°›</a:t>
            </a:fld>
            <a:endParaRPr lang="en-US" altLang="fr-FR"/>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24"/>
          <p:cNvSpPr>
            <a:spLocks noGrp="1" noChangeArrowheads="1"/>
          </p:cNvSpPr>
          <p:nvPr>
            <p:ph type="dt" sz="half" idx="10"/>
          </p:nvPr>
        </p:nvSpPr>
        <p:spPr>
          <a:ln/>
        </p:spPr>
        <p:txBody>
          <a:bodyPr/>
          <a:lstStyle>
            <a:lvl1pPr>
              <a:defRPr/>
            </a:lvl1pPr>
          </a:lstStyle>
          <a:p>
            <a:pPr>
              <a:defRPr/>
            </a:pPr>
            <a:endParaRPr lang="en-US"/>
          </a:p>
        </p:txBody>
      </p:sp>
      <p:sp>
        <p:nvSpPr>
          <p:cNvPr id="8" name="Rectangle 25"/>
          <p:cNvSpPr>
            <a:spLocks noGrp="1" noChangeArrowheads="1"/>
          </p:cNvSpPr>
          <p:nvPr>
            <p:ph type="ftr" sz="quarter" idx="11"/>
          </p:nvPr>
        </p:nvSpPr>
        <p:spPr>
          <a:ln/>
        </p:spPr>
        <p:txBody>
          <a:bodyPr/>
          <a:lstStyle>
            <a:lvl1pPr>
              <a:defRPr/>
            </a:lvl1pPr>
          </a:lstStyle>
          <a:p>
            <a:pPr>
              <a:defRPr/>
            </a:pPr>
            <a:endParaRPr lang="en-US"/>
          </a:p>
        </p:txBody>
      </p:sp>
      <p:sp>
        <p:nvSpPr>
          <p:cNvPr id="9" name="Rectangle 26"/>
          <p:cNvSpPr>
            <a:spLocks noGrp="1" noChangeArrowheads="1"/>
          </p:cNvSpPr>
          <p:nvPr>
            <p:ph type="sldNum" sz="quarter" idx="12"/>
          </p:nvPr>
        </p:nvSpPr>
        <p:spPr>
          <a:ln/>
        </p:spPr>
        <p:txBody>
          <a:bodyPr/>
          <a:lstStyle>
            <a:lvl1pPr>
              <a:defRPr/>
            </a:lvl1pPr>
          </a:lstStyle>
          <a:p>
            <a:fld id="{D3846F8B-6743-482F-9F10-9A448ADFDAB6}" type="slidenum">
              <a:rPr lang="en-US" altLang="fr-FR"/>
              <a:pPr/>
              <a:t>‹N°›</a:t>
            </a:fld>
            <a:endParaRPr lang="en-US" altLang="fr-FR"/>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24"/>
          <p:cNvSpPr>
            <a:spLocks noGrp="1" noChangeArrowheads="1"/>
          </p:cNvSpPr>
          <p:nvPr>
            <p:ph type="dt" sz="half" idx="10"/>
          </p:nvPr>
        </p:nvSpPr>
        <p:spPr>
          <a:ln/>
        </p:spPr>
        <p:txBody>
          <a:bodyPr/>
          <a:lstStyle>
            <a:lvl1pPr>
              <a:defRPr/>
            </a:lvl1pPr>
          </a:lstStyle>
          <a:p>
            <a:pPr>
              <a:defRPr/>
            </a:pPr>
            <a:endParaRPr lang="en-US"/>
          </a:p>
        </p:txBody>
      </p:sp>
      <p:sp>
        <p:nvSpPr>
          <p:cNvPr id="4" name="Rectangle 25"/>
          <p:cNvSpPr>
            <a:spLocks noGrp="1" noChangeArrowheads="1"/>
          </p:cNvSpPr>
          <p:nvPr>
            <p:ph type="ftr" sz="quarter" idx="11"/>
          </p:nvPr>
        </p:nvSpPr>
        <p:spPr>
          <a:ln/>
        </p:spPr>
        <p:txBody>
          <a:bodyPr/>
          <a:lstStyle>
            <a:lvl1pPr>
              <a:defRPr/>
            </a:lvl1pPr>
          </a:lstStyle>
          <a:p>
            <a:pPr>
              <a:defRPr/>
            </a:pPr>
            <a:endParaRPr lang="en-US"/>
          </a:p>
        </p:txBody>
      </p:sp>
      <p:sp>
        <p:nvSpPr>
          <p:cNvPr id="5" name="Rectangle 26"/>
          <p:cNvSpPr>
            <a:spLocks noGrp="1" noChangeArrowheads="1"/>
          </p:cNvSpPr>
          <p:nvPr>
            <p:ph type="sldNum" sz="quarter" idx="12"/>
          </p:nvPr>
        </p:nvSpPr>
        <p:spPr>
          <a:ln/>
        </p:spPr>
        <p:txBody>
          <a:bodyPr/>
          <a:lstStyle>
            <a:lvl1pPr>
              <a:defRPr/>
            </a:lvl1pPr>
          </a:lstStyle>
          <a:p>
            <a:fld id="{8881DDC2-777B-4B69-A194-D76A7B47BAAA}" type="slidenum">
              <a:rPr lang="en-US" altLang="fr-FR"/>
              <a:pPr/>
              <a:t>‹N°›</a:t>
            </a:fld>
            <a:endParaRPr lang="en-US" altLang="fr-FR"/>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4"/>
          <p:cNvSpPr>
            <a:spLocks noGrp="1" noChangeArrowheads="1"/>
          </p:cNvSpPr>
          <p:nvPr>
            <p:ph type="dt" sz="half" idx="10"/>
          </p:nvPr>
        </p:nvSpPr>
        <p:spPr>
          <a:ln/>
        </p:spPr>
        <p:txBody>
          <a:bodyPr/>
          <a:lstStyle>
            <a:lvl1pPr>
              <a:defRPr/>
            </a:lvl1pPr>
          </a:lstStyle>
          <a:p>
            <a:pPr>
              <a:defRPr/>
            </a:pPr>
            <a:endParaRPr lang="en-US"/>
          </a:p>
        </p:txBody>
      </p:sp>
      <p:sp>
        <p:nvSpPr>
          <p:cNvPr id="3" name="Rectangle 25"/>
          <p:cNvSpPr>
            <a:spLocks noGrp="1" noChangeArrowheads="1"/>
          </p:cNvSpPr>
          <p:nvPr>
            <p:ph type="ftr" sz="quarter" idx="11"/>
          </p:nvPr>
        </p:nvSpPr>
        <p:spPr>
          <a:ln/>
        </p:spPr>
        <p:txBody>
          <a:bodyPr/>
          <a:lstStyle>
            <a:lvl1pPr>
              <a:defRPr/>
            </a:lvl1pPr>
          </a:lstStyle>
          <a:p>
            <a:pPr>
              <a:defRPr/>
            </a:pPr>
            <a:endParaRPr lang="en-US"/>
          </a:p>
        </p:txBody>
      </p:sp>
      <p:sp>
        <p:nvSpPr>
          <p:cNvPr id="4" name="Rectangle 26"/>
          <p:cNvSpPr>
            <a:spLocks noGrp="1" noChangeArrowheads="1"/>
          </p:cNvSpPr>
          <p:nvPr>
            <p:ph type="sldNum" sz="quarter" idx="12"/>
          </p:nvPr>
        </p:nvSpPr>
        <p:spPr>
          <a:ln/>
        </p:spPr>
        <p:txBody>
          <a:bodyPr/>
          <a:lstStyle>
            <a:lvl1pPr>
              <a:defRPr/>
            </a:lvl1pPr>
          </a:lstStyle>
          <a:p>
            <a:fld id="{6CD7B3FD-6136-44EB-922D-DF8D04306B24}" type="slidenum">
              <a:rPr lang="en-US" altLang="fr-FR"/>
              <a:pPr/>
              <a:t>‹N°›</a:t>
            </a:fld>
            <a:endParaRPr lang="en-US" altLang="fr-FR"/>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fld id="{6B274C36-373A-44E4-8865-010B67C29BC1}" type="slidenum">
              <a:rPr lang="en-US" altLang="fr-FR"/>
              <a:pPr/>
              <a:t>‹N°›</a:t>
            </a:fld>
            <a:endParaRPr lang="en-US" altLang="fr-FR"/>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24"/>
          <p:cNvSpPr>
            <a:spLocks noGrp="1" noChangeArrowheads="1"/>
          </p:cNvSpPr>
          <p:nvPr>
            <p:ph type="dt" sz="half" idx="10"/>
          </p:nvPr>
        </p:nvSpPr>
        <p:spPr>
          <a:ln/>
        </p:spPr>
        <p:txBody>
          <a:bodyPr/>
          <a:lstStyle>
            <a:lvl1pPr>
              <a:defRPr/>
            </a:lvl1pPr>
          </a:lstStyle>
          <a:p>
            <a:pPr>
              <a:defRPr/>
            </a:pPr>
            <a:endParaRPr lang="en-US"/>
          </a:p>
        </p:txBody>
      </p:sp>
      <p:sp>
        <p:nvSpPr>
          <p:cNvPr id="6" name="Rectangle 25"/>
          <p:cNvSpPr>
            <a:spLocks noGrp="1" noChangeArrowheads="1"/>
          </p:cNvSpPr>
          <p:nvPr>
            <p:ph type="ftr" sz="quarter" idx="11"/>
          </p:nvPr>
        </p:nvSpPr>
        <p:spPr>
          <a:ln/>
        </p:spPr>
        <p:txBody>
          <a:bodyPr/>
          <a:lstStyle>
            <a:lvl1pPr>
              <a:defRPr/>
            </a:lvl1pPr>
          </a:lstStyle>
          <a:p>
            <a:pPr>
              <a:defRPr/>
            </a:pPr>
            <a:endParaRPr lang="en-US"/>
          </a:p>
        </p:txBody>
      </p:sp>
      <p:sp>
        <p:nvSpPr>
          <p:cNvPr id="7" name="Rectangle 26"/>
          <p:cNvSpPr>
            <a:spLocks noGrp="1" noChangeArrowheads="1"/>
          </p:cNvSpPr>
          <p:nvPr>
            <p:ph type="sldNum" sz="quarter" idx="12"/>
          </p:nvPr>
        </p:nvSpPr>
        <p:spPr>
          <a:ln/>
        </p:spPr>
        <p:txBody>
          <a:bodyPr/>
          <a:lstStyle>
            <a:lvl1pPr>
              <a:defRPr/>
            </a:lvl1pPr>
          </a:lstStyle>
          <a:p>
            <a:fld id="{7D192587-CBAB-4954-88CE-7D957C40F095}" type="slidenum">
              <a:rPr lang="en-US" altLang="fr-FR"/>
              <a:pPr/>
              <a:t>‹N°›</a:t>
            </a:fld>
            <a:endParaRPr lang="en-US" altLang="fr-FR"/>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fld id="{E548528F-FF5F-4639-B516-612665545EA1}" type="slidenum">
              <a:rPr lang="en-US" altLang="fr-FR"/>
              <a:pPr/>
              <a:t>‹N°›</a:t>
            </a:fld>
            <a:endParaRPr lang="en-US" altLang="fr-FR"/>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28600"/>
            <a:ext cx="2057400" cy="5867400"/>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28600"/>
            <a:ext cx="6019800" cy="586740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fld id="{EB99AD22-260F-43A0-B6CE-31E6ADA28DC4}" type="slidenum">
              <a:rPr lang="en-US" altLang="fr-FR"/>
              <a:pPr/>
              <a:t>‹N°›</a:t>
            </a:fld>
            <a:endParaRPr lang="en-US" altLang="fr-FR"/>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dgm" preserve="1">
  <p:cSld name="Titre et diagramme ou organigramm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8229600" cy="1143000"/>
          </a:xfrm>
        </p:spPr>
        <p:txBody>
          <a:bodyPr/>
          <a:lstStyle/>
          <a:p>
            <a:r>
              <a:rPr lang="fr-FR" smtClean="0"/>
              <a:t>Modifiez le style du titre</a:t>
            </a:r>
            <a:endParaRPr lang="fr-FR"/>
          </a:p>
        </p:txBody>
      </p:sp>
      <p:sp>
        <p:nvSpPr>
          <p:cNvPr id="3" name="Espace réservé du graphique SmartArt 2"/>
          <p:cNvSpPr>
            <a:spLocks noGrp="1"/>
          </p:cNvSpPr>
          <p:nvPr>
            <p:ph type="dgm" idx="1"/>
          </p:nvPr>
        </p:nvSpPr>
        <p:spPr>
          <a:xfrm>
            <a:off x="457200" y="1600200"/>
            <a:ext cx="8229600" cy="4495800"/>
          </a:xfrm>
        </p:spPr>
        <p:txBody>
          <a:bodyPr/>
          <a:lstStyle/>
          <a:p>
            <a:pPr lvl="0"/>
            <a:endParaRPr lang="fr-FR" noProof="0" smtClean="0"/>
          </a:p>
        </p:txBody>
      </p:sp>
      <p:sp>
        <p:nvSpPr>
          <p:cNvPr id="4" name="Rectangle 24"/>
          <p:cNvSpPr>
            <a:spLocks noGrp="1" noChangeArrowheads="1"/>
          </p:cNvSpPr>
          <p:nvPr>
            <p:ph type="dt" sz="half" idx="10"/>
          </p:nvPr>
        </p:nvSpPr>
        <p:spPr>
          <a:ln/>
        </p:spPr>
        <p:txBody>
          <a:bodyPr/>
          <a:lstStyle>
            <a:lvl1pPr>
              <a:defRPr/>
            </a:lvl1pPr>
          </a:lstStyle>
          <a:p>
            <a:pPr>
              <a:defRPr/>
            </a:pPr>
            <a:endParaRPr lang="en-US"/>
          </a:p>
        </p:txBody>
      </p:sp>
      <p:sp>
        <p:nvSpPr>
          <p:cNvPr id="5" name="Rectangle 25"/>
          <p:cNvSpPr>
            <a:spLocks noGrp="1" noChangeArrowheads="1"/>
          </p:cNvSpPr>
          <p:nvPr>
            <p:ph type="ftr" sz="quarter" idx="11"/>
          </p:nvPr>
        </p:nvSpPr>
        <p:spPr>
          <a:ln/>
        </p:spPr>
        <p:txBody>
          <a:bodyPr/>
          <a:lstStyle>
            <a:lvl1pPr>
              <a:defRPr/>
            </a:lvl1pPr>
          </a:lstStyle>
          <a:p>
            <a:pPr>
              <a:defRPr/>
            </a:pPr>
            <a:endParaRPr lang="en-US"/>
          </a:p>
        </p:txBody>
      </p:sp>
      <p:sp>
        <p:nvSpPr>
          <p:cNvPr id="6" name="Rectangle 26"/>
          <p:cNvSpPr>
            <a:spLocks noGrp="1" noChangeArrowheads="1"/>
          </p:cNvSpPr>
          <p:nvPr>
            <p:ph type="sldNum" sz="quarter" idx="12"/>
          </p:nvPr>
        </p:nvSpPr>
        <p:spPr>
          <a:ln/>
        </p:spPr>
        <p:txBody>
          <a:bodyPr/>
          <a:lstStyle>
            <a:lvl1pPr>
              <a:defRPr/>
            </a:lvl1pPr>
          </a:lstStyle>
          <a:p>
            <a:fld id="{A49DC272-0C2E-4AA4-B478-9C8E09F67D0C}" type="slidenum">
              <a:rPr lang="en-US" altLang="fr-FR"/>
              <a:pPr/>
              <a:t>‹N°›</a:t>
            </a:fld>
            <a:endParaRPr lang="en-US" altLang="fr-FR"/>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4" name="Group 2"/>
          <p:cNvGrpSpPr>
            <a:grpSpLocks/>
          </p:cNvGrpSpPr>
          <p:nvPr/>
        </p:nvGrpSpPr>
        <p:grpSpPr bwMode="auto">
          <a:xfrm>
            <a:off x="319088" y="1752600"/>
            <a:ext cx="8824912" cy="5129213"/>
            <a:chOff x="201" y="1104"/>
            <a:chExt cx="5559" cy="3231"/>
          </a:xfrm>
        </p:grpSpPr>
        <p:sp>
          <p:nvSpPr>
            <p:cNvPr id="5" name="Freeform 3"/>
            <p:cNvSpPr>
              <a:spLocks/>
            </p:cNvSpPr>
            <p:nvPr/>
          </p:nvSpPr>
          <p:spPr bwMode="ltGray">
            <a:xfrm>
              <a:off x="210" y="1104"/>
              <a:ext cx="5550" cy="3216"/>
            </a:xfrm>
            <a:custGeom>
              <a:avLst/>
              <a:gdLst>
                <a:gd name="T0" fmla="*/ 335 w 5550"/>
                <a:gd name="T1" fmla="*/ 0 h 3216"/>
                <a:gd name="T2" fmla="*/ 333 w 5550"/>
                <a:gd name="T3" fmla="*/ 1290 h 3216"/>
                <a:gd name="T4" fmla="*/ 0 w 5550"/>
                <a:gd name="T5" fmla="*/ 1290 h 3216"/>
                <a:gd name="T6" fmla="*/ 6 w 5550"/>
                <a:gd name="T7" fmla="*/ 3210 h 3216"/>
                <a:gd name="T8" fmla="*/ 5550 w 5550"/>
                <a:gd name="T9" fmla="*/ 3216 h 3216"/>
                <a:gd name="T10" fmla="*/ 5550 w 5550"/>
                <a:gd name="T11" fmla="*/ 0 h 3216"/>
                <a:gd name="T12" fmla="*/ 335 w 5550"/>
                <a:gd name="T13" fmla="*/ 0 h 3216"/>
                <a:gd name="T14" fmla="*/ 335 w 5550"/>
                <a:gd name="T15" fmla="*/ 0 h 32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5550" h="3216">
                  <a:moveTo>
                    <a:pt x="335" y="0"/>
                  </a:moveTo>
                  <a:lnTo>
                    <a:pt x="333" y="1290"/>
                  </a:lnTo>
                  <a:lnTo>
                    <a:pt x="0" y="1290"/>
                  </a:lnTo>
                  <a:lnTo>
                    <a:pt x="6" y="3210"/>
                  </a:lnTo>
                  <a:lnTo>
                    <a:pt x="5550" y="3216"/>
                  </a:lnTo>
                  <a:lnTo>
                    <a:pt x="5550" y="0"/>
                  </a:lnTo>
                  <a:lnTo>
                    <a:pt x="335" y="0"/>
                  </a:lnTo>
                  <a:close/>
                </a:path>
              </a:pathLst>
            </a:custGeom>
            <a:solidFill>
              <a:schemeClr val="bg2">
                <a:alpha val="39999"/>
              </a:schemeClr>
            </a:solidFill>
            <a:ln w="9525">
              <a:noFill/>
              <a:round/>
              <a:headEnd/>
              <a:tailEnd/>
            </a:ln>
          </p:spPr>
          <p:txBody>
            <a:bodyPr/>
            <a:lstStyle/>
            <a:p>
              <a:endParaRPr lang="fr-FR"/>
            </a:p>
          </p:txBody>
        </p:sp>
        <p:sp>
          <p:nvSpPr>
            <p:cNvPr id="6" name="Freeform 4"/>
            <p:cNvSpPr>
              <a:spLocks/>
            </p:cNvSpPr>
            <p:nvPr/>
          </p:nvSpPr>
          <p:spPr bwMode="ltGray">
            <a:xfrm>
              <a:off x="528" y="2400"/>
              <a:ext cx="5232" cy="1920"/>
            </a:xfrm>
            <a:custGeom>
              <a:avLst/>
              <a:gdLst>
                <a:gd name="T0" fmla="*/ 0 w 4897"/>
                <a:gd name="T1" fmla="*/ 0 h 2182"/>
                <a:gd name="T2" fmla="*/ 0 w 4897"/>
                <a:gd name="T3" fmla="*/ 1013 h 2182"/>
                <a:gd name="T4" fmla="*/ 7284 w 4897"/>
                <a:gd name="T5" fmla="*/ 1013 h 2182"/>
                <a:gd name="T6" fmla="*/ 7284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w="9525">
              <a:noFill/>
              <a:round/>
              <a:headEnd/>
              <a:tailEnd/>
            </a:ln>
          </p:spPr>
          <p:txBody>
            <a:bodyPr/>
            <a:lstStyle/>
            <a:p>
              <a:endParaRPr lang="fr-FR"/>
            </a:p>
          </p:txBody>
        </p:sp>
        <p:sp>
          <p:nvSpPr>
            <p:cNvPr id="7" name="Freeform 5"/>
            <p:cNvSpPr>
              <a:spLocks/>
            </p:cNvSpPr>
            <p:nvPr/>
          </p:nvSpPr>
          <p:spPr bwMode="ltGray">
            <a:xfrm>
              <a:off x="201" y="2377"/>
              <a:ext cx="3455"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p:spPr>
          <p:txBody>
            <a:bodyPr/>
            <a:lstStyle/>
            <a:p>
              <a:pPr algn="ctr" rtl="1" eaLnBrk="1" hangingPunct="1">
                <a:defRPr/>
              </a:pPr>
              <a:endParaRPr lang="fr-FR"/>
            </a:p>
          </p:txBody>
        </p:sp>
        <p:sp>
          <p:nvSpPr>
            <p:cNvPr id="8" name="Freeform 6"/>
            <p:cNvSpPr>
              <a:spLocks/>
            </p:cNvSpPr>
            <p:nvPr/>
          </p:nvSpPr>
          <p:spPr bwMode="ltGray">
            <a:xfrm>
              <a:off x="528" y="1104"/>
              <a:ext cx="4894"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p:spPr>
          <p:txBody>
            <a:bodyPr/>
            <a:lstStyle/>
            <a:p>
              <a:pPr algn="ctr" rtl="1" eaLnBrk="1" hangingPunct="1">
                <a:defRPr/>
              </a:pPr>
              <a:endParaRPr lang="fr-FR"/>
            </a:p>
          </p:txBody>
        </p:sp>
        <p:sp>
          <p:nvSpPr>
            <p:cNvPr id="9" name="Freeform 7"/>
            <p:cNvSpPr>
              <a:spLocks/>
            </p:cNvSpPr>
            <p:nvPr/>
          </p:nvSpPr>
          <p:spPr bwMode="ltGray">
            <a:xfrm>
              <a:off x="201" y="2377"/>
              <a:ext cx="30" cy="1958"/>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p:spPr>
          <p:txBody>
            <a:bodyPr/>
            <a:lstStyle/>
            <a:p>
              <a:pPr algn="ctr" rtl="1" eaLnBrk="1" hangingPunct="1">
                <a:defRPr/>
              </a:pPr>
              <a:endParaRPr lang="fr-FR"/>
            </a:p>
          </p:txBody>
        </p:sp>
        <p:sp>
          <p:nvSpPr>
            <p:cNvPr id="10" name="Freeform 8"/>
            <p:cNvSpPr>
              <a:spLocks/>
            </p:cNvSpPr>
            <p:nvPr/>
          </p:nvSpPr>
          <p:spPr bwMode="ltGray">
            <a:xfrm>
              <a:off x="528" y="1104"/>
              <a:ext cx="29" cy="322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alpha val="0"/>
                  </a:schemeClr>
                </a:gs>
              </a:gsLst>
              <a:lin ang="5400000" scaled="1"/>
            </a:gradFill>
            <a:ln>
              <a:noFill/>
            </a:ln>
            <a:effectLst/>
            <a:extLst/>
          </p:spPr>
          <p:txBody>
            <a:bodyPr/>
            <a:lstStyle/>
            <a:p>
              <a:pPr algn="ctr" rtl="1" eaLnBrk="1" hangingPunct="1">
                <a:defRPr/>
              </a:pPr>
              <a:endParaRPr lang="fr-FR"/>
            </a:p>
          </p:txBody>
        </p:sp>
      </p:grpSp>
      <p:sp>
        <p:nvSpPr>
          <p:cNvPr id="460809" name="Rectangle 9"/>
          <p:cNvSpPr>
            <a:spLocks noGrp="1" noChangeArrowheads="1"/>
          </p:cNvSpPr>
          <p:nvPr>
            <p:ph type="ctrTitle" sz="quarter"/>
          </p:nvPr>
        </p:nvSpPr>
        <p:spPr>
          <a:xfrm>
            <a:off x="990600" y="1905000"/>
            <a:ext cx="7772400" cy="1736725"/>
          </a:xfrm>
        </p:spPr>
        <p:txBody>
          <a:bodyPr anchor="t"/>
          <a:lstStyle>
            <a:lvl1pPr>
              <a:defRPr sz="5400"/>
            </a:lvl1pPr>
          </a:lstStyle>
          <a:p>
            <a:pPr lvl="0"/>
            <a:r>
              <a:rPr lang="en-US" noProof="0" smtClean="0"/>
              <a:t>Click to edit Master title style</a:t>
            </a:r>
          </a:p>
        </p:txBody>
      </p:sp>
      <p:sp>
        <p:nvSpPr>
          <p:cNvPr id="460810" name="Rectangle 10"/>
          <p:cNvSpPr>
            <a:spLocks noGrp="1" noChangeArrowheads="1"/>
          </p:cNvSpPr>
          <p:nvPr>
            <p:ph type="subTitle" sz="quarter" idx="1"/>
          </p:nvPr>
        </p:nvSpPr>
        <p:spPr>
          <a:xfrm>
            <a:off x="990600" y="3962400"/>
            <a:ext cx="6781800" cy="1752600"/>
          </a:xfrm>
        </p:spPr>
        <p:txBody>
          <a:bodyPr/>
          <a:lstStyle>
            <a:lvl1pPr marL="0" indent="0">
              <a:buFont typeface="Wingdings" pitchFamily="2" charset="2"/>
              <a:buNone/>
              <a:defRPr/>
            </a:lvl1pPr>
          </a:lstStyle>
          <a:p>
            <a:pPr lvl="0"/>
            <a:r>
              <a:rPr lang="en-US" noProof="0" smtClean="0"/>
              <a:t>Click to edit Master subtitle style</a:t>
            </a:r>
          </a:p>
        </p:txBody>
      </p:sp>
      <p:sp>
        <p:nvSpPr>
          <p:cNvPr id="11" name="Rectangle 11"/>
          <p:cNvSpPr>
            <a:spLocks noGrp="1" noChangeArrowheads="1"/>
          </p:cNvSpPr>
          <p:nvPr>
            <p:ph type="dt" sz="quarter" idx="10"/>
          </p:nvPr>
        </p:nvSpPr>
        <p:spPr>
          <a:xfrm>
            <a:off x="990600" y="6245225"/>
            <a:ext cx="1901825" cy="476250"/>
          </a:xfrm>
        </p:spPr>
        <p:txBody>
          <a:bodyPr/>
          <a:lstStyle>
            <a:lvl1pPr>
              <a:defRPr/>
            </a:lvl1pPr>
          </a:lstStyle>
          <a:p>
            <a:pPr>
              <a:defRPr/>
            </a:pPr>
            <a:endParaRPr lang="en-US"/>
          </a:p>
        </p:txBody>
      </p:sp>
      <p:sp>
        <p:nvSpPr>
          <p:cNvPr id="12" name="Rectangle 12"/>
          <p:cNvSpPr>
            <a:spLocks noGrp="1" noChangeArrowheads="1"/>
          </p:cNvSpPr>
          <p:nvPr>
            <p:ph type="ftr" sz="quarter" idx="11"/>
          </p:nvPr>
        </p:nvSpPr>
        <p:spPr>
          <a:xfrm>
            <a:off x="3468688" y="6245225"/>
            <a:ext cx="2895600" cy="476250"/>
          </a:xfrm>
        </p:spPr>
        <p:txBody>
          <a:bodyPr/>
          <a:lstStyle>
            <a:lvl1pPr>
              <a:defRPr/>
            </a:lvl1pPr>
          </a:lstStyle>
          <a:p>
            <a:pPr>
              <a:defRPr/>
            </a:pPr>
            <a:endParaRPr lang="en-US"/>
          </a:p>
        </p:txBody>
      </p:sp>
      <p:sp>
        <p:nvSpPr>
          <p:cNvPr id="13" name="Rectangle 13"/>
          <p:cNvSpPr>
            <a:spLocks noGrp="1" noChangeArrowheads="1"/>
          </p:cNvSpPr>
          <p:nvPr>
            <p:ph type="sldNum" sz="quarter" idx="12"/>
          </p:nvPr>
        </p:nvSpPr>
        <p:spPr/>
        <p:txBody>
          <a:bodyPr/>
          <a:lstStyle>
            <a:lvl1pPr>
              <a:defRPr/>
            </a:lvl1pPr>
          </a:lstStyle>
          <a:p>
            <a:fld id="{745CD4F5-1B45-48C1-B37D-CFF1511381DB}" type="slidenum">
              <a:rPr lang="en-US" altLang="fr-FR"/>
              <a:pPr/>
              <a:t>‹N°›</a:t>
            </a:fld>
            <a:endParaRPr lang="en-US" alt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26"/>
          <p:cNvSpPr>
            <a:spLocks noGrp="1" noChangeArrowheads="1"/>
          </p:cNvSpPr>
          <p:nvPr>
            <p:ph type="ftr" sz="quarter" idx="10"/>
          </p:nvPr>
        </p:nvSpPr>
        <p:spPr>
          <a:ln/>
        </p:spPr>
        <p:txBody>
          <a:bodyPr/>
          <a:lstStyle>
            <a:lvl1pPr>
              <a:defRPr/>
            </a:lvl1pPr>
          </a:lstStyle>
          <a:p>
            <a:pPr>
              <a:defRPr/>
            </a:pPr>
            <a:endParaRPr lang="en-US"/>
          </a:p>
        </p:txBody>
      </p:sp>
      <p:sp>
        <p:nvSpPr>
          <p:cNvPr id="3" name="Rectangle 27"/>
          <p:cNvSpPr>
            <a:spLocks noGrp="1" noChangeArrowheads="1"/>
          </p:cNvSpPr>
          <p:nvPr>
            <p:ph type="sldNum" sz="quarter" idx="11"/>
          </p:nvPr>
        </p:nvSpPr>
        <p:spPr>
          <a:ln/>
        </p:spPr>
        <p:txBody>
          <a:bodyPr/>
          <a:lstStyle>
            <a:lvl1pPr>
              <a:defRPr/>
            </a:lvl1pPr>
          </a:lstStyle>
          <a:p>
            <a:fld id="{3DB2FC50-077F-443C-B0E2-B842C0882A3C}" type="slidenum">
              <a:rPr lang="en-US" altLang="fr-FR"/>
              <a:pPr/>
              <a:t>‹N°›</a:t>
            </a:fld>
            <a:endParaRPr lang="en-US" altLang="fr-FR"/>
          </a:p>
        </p:txBody>
      </p:sp>
      <p:sp>
        <p:nvSpPr>
          <p:cNvPr id="4"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12ABDD54-1008-452F-82C7-28924DC52193}" type="slidenum">
              <a:rPr lang="en-US" altLang="fr-FR"/>
              <a:pPr/>
              <a:t>‹N°›</a:t>
            </a:fld>
            <a:endParaRPr lang="en-US" altLang="fr-FR"/>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Modifiez les styles du texte du masque</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5AB862DF-C2B5-4404-95BE-83FB8A6F4518}" type="slidenum">
              <a:rPr lang="en-US" altLang="fr-FR"/>
              <a:pPr/>
              <a:t>‹N°›</a:t>
            </a:fld>
            <a:endParaRPr lang="en-US" altLang="fr-FR"/>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918075" y="1905000"/>
            <a:ext cx="3927475"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6950CFFE-B577-4840-961F-8846C0D7A6C4}" type="slidenum">
              <a:rPr lang="en-US" altLang="fr-FR"/>
              <a:pPr/>
              <a:t>‹N°›</a:t>
            </a:fld>
            <a:endParaRPr lang="en-US" altLang="fr-FR"/>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fld id="{AAF09B74-BE0E-4327-8CAB-D8B697D9532C}" type="slidenum">
              <a:rPr lang="en-US" altLang="fr-FR"/>
              <a:pPr/>
              <a:t>‹N°›</a:t>
            </a:fld>
            <a:endParaRPr lang="en-US" altLang="fr-FR"/>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fld id="{B1C91247-15C0-40B7-9344-0A1933276A88}" type="slidenum">
              <a:rPr lang="en-US" altLang="fr-FR"/>
              <a:pPr/>
              <a:t>‹N°›</a:t>
            </a:fld>
            <a:endParaRPr lang="en-US" altLang="fr-FR"/>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fld id="{A2A0D6F5-EABE-43E2-940B-88538119D8C2}" type="slidenum">
              <a:rPr lang="en-US" altLang="fr-FR"/>
              <a:pPr/>
              <a:t>‹N°›</a:t>
            </a:fld>
            <a:endParaRPr lang="en-US" altLang="fr-FR"/>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56E2BBEB-909E-446C-8F60-898FC4492088}" type="slidenum">
              <a:rPr lang="en-US" altLang="fr-FR"/>
              <a:pPr/>
              <a:t>‹N°›</a:t>
            </a:fld>
            <a:endParaRPr lang="en-US" altLang="fr-FR"/>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fld id="{6C8028DD-2863-41DB-8967-20F996CAD40F}" type="slidenum">
              <a:rPr lang="en-US" altLang="fr-FR"/>
              <a:pPr/>
              <a:t>‹N°›</a:t>
            </a:fld>
            <a:endParaRPr lang="en-US" altLang="fr-FR"/>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BD0370F7-9684-4638-A495-8F697D9033F7}" type="slidenum">
              <a:rPr lang="en-US" altLang="fr-FR"/>
              <a:pPr/>
              <a:t>‹N°›</a:t>
            </a:fld>
            <a:endParaRPr lang="en-US" altLang="fr-FR"/>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748463" y="244475"/>
            <a:ext cx="2097087"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44475"/>
            <a:ext cx="6138863"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fld id="{01FD13AB-E5A8-4011-9E0E-49158E713C7A}" type="slidenum">
              <a:rPr lang="en-US" altLang="fr-FR"/>
              <a:pPr/>
              <a:t>‹N°›</a:t>
            </a:fld>
            <a:endParaRPr lang="en-US" alt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26"/>
          <p:cNvSpPr>
            <a:spLocks noGrp="1" noChangeArrowheads="1"/>
          </p:cNvSpPr>
          <p:nvPr>
            <p:ph type="ftr" sz="quarter" idx="10"/>
          </p:nvPr>
        </p:nvSpPr>
        <p:spPr>
          <a:ln/>
        </p:spPr>
        <p:txBody>
          <a:bodyPr/>
          <a:lstStyle>
            <a:lvl1pPr>
              <a:defRPr/>
            </a:lvl1pPr>
          </a:lstStyle>
          <a:p>
            <a:pPr>
              <a:defRPr/>
            </a:pPr>
            <a:endParaRPr lang="en-US"/>
          </a:p>
        </p:txBody>
      </p:sp>
      <p:sp>
        <p:nvSpPr>
          <p:cNvPr id="6" name="Rectangle 27"/>
          <p:cNvSpPr>
            <a:spLocks noGrp="1" noChangeArrowheads="1"/>
          </p:cNvSpPr>
          <p:nvPr>
            <p:ph type="sldNum" sz="quarter" idx="11"/>
          </p:nvPr>
        </p:nvSpPr>
        <p:spPr>
          <a:ln/>
        </p:spPr>
        <p:txBody>
          <a:bodyPr/>
          <a:lstStyle>
            <a:lvl1pPr>
              <a:defRPr/>
            </a:lvl1pPr>
          </a:lstStyle>
          <a:p>
            <a:fld id="{57684746-A114-431B-8D46-ACC4B1FD5C30}" type="slidenum">
              <a:rPr lang="en-US" altLang="fr-FR"/>
              <a:pPr/>
              <a:t>‹N°›</a:t>
            </a:fld>
            <a:endParaRPr lang="en-US" altLang="fr-FR"/>
          </a:p>
        </p:txBody>
      </p:sp>
      <p:sp>
        <p:nvSpPr>
          <p:cNvPr id="7"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Rectangle 26"/>
          <p:cNvSpPr>
            <a:spLocks noGrp="1" noChangeArrowheads="1"/>
          </p:cNvSpPr>
          <p:nvPr>
            <p:ph type="ftr" sz="quarter" idx="10"/>
          </p:nvPr>
        </p:nvSpPr>
        <p:spPr>
          <a:ln/>
        </p:spPr>
        <p:txBody>
          <a:bodyPr/>
          <a:lstStyle>
            <a:lvl1pPr>
              <a:defRPr/>
            </a:lvl1pPr>
          </a:lstStyle>
          <a:p>
            <a:pPr>
              <a:defRPr/>
            </a:pPr>
            <a:endParaRPr lang="en-US"/>
          </a:p>
        </p:txBody>
      </p:sp>
      <p:sp>
        <p:nvSpPr>
          <p:cNvPr id="6" name="Rectangle 27"/>
          <p:cNvSpPr>
            <a:spLocks noGrp="1" noChangeArrowheads="1"/>
          </p:cNvSpPr>
          <p:nvPr>
            <p:ph type="sldNum" sz="quarter" idx="11"/>
          </p:nvPr>
        </p:nvSpPr>
        <p:spPr>
          <a:ln/>
        </p:spPr>
        <p:txBody>
          <a:bodyPr/>
          <a:lstStyle>
            <a:lvl1pPr>
              <a:defRPr/>
            </a:lvl1pPr>
          </a:lstStyle>
          <a:p>
            <a:fld id="{B17E97F8-F148-4420-889B-2FAB80299529}" type="slidenum">
              <a:rPr lang="en-US" altLang="fr-FR"/>
              <a:pPr/>
              <a:t>‹N°›</a:t>
            </a:fld>
            <a:endParaRPr lang="en-US" altLang="fr-FR"/>
          </a:p>
        </p:txBody>
      </p:sp>
      <p:sp>
        <p:nvSpPr>
          <p:cNvPr id="7" name="Rectangle 28"/>
          <p:cNvSpPr>
            <a:spLocks noGrp="1" noChangeArrowheads="1"/>
          </p:cNvSpPr>
          <p:nvPr>
            <p:ph type="dt" sz="half" idx="12"/>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4.xml"/><Relationship Id="rId13" Type="http://schemas.openxmlformats.org/officeDocument/2006/relationships/theme" Target="../theme/theme6.xml"/><Relationship Id="rId3" Type="http://schemas.openxmlformats.org/officeDocument/2006/relationships/slideLayout" Target="../slideLayouts/slideLayout59.xml"/><Relationship Id="rId7" Type="http://schemas.openxmlformats.org/officeDocument/2006/relationships/slideLayout" Target="../slideLayouts/slideLayout63.xml"/><Relationship Id="rId12" Type="http://schemas.openxmlformats.org/officeDocument/2006/relationships/slideLayout" Target="../slideLayouts/slideLayout68.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slideLayout" Target="../slideLayouts/slideLayout67.xml"/><Relationship Id="rId5" Type="http://schemas.openxmlformats.org/officeDocument/2006/relationships/slideLayout" Target="../slideLayouts/slideLayout61.xml"/><Relationship Id="rId10" Type="http://schemas.openxmlformats.org/officeDocument/2006/relationships/slideLayout" Target="../slideLayouts/slideLayout66.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6.xml"/><Relationship Id="rId3" Type="http://schemas.openxmlformats.org/officeDocument/2006/relationships/slideLayout" Target="../slideLayouts/slideLayout71.xml"/><Relationship Id="rId7" Type="http://schemas.openxmlformats.org/officeDocument/2006/relationships/slideLayout" Target="../slideLayouts/slideLayout75.xml"/><Relationship Id="rId12" Type="http://schemas.openxmlformats.org/officeDocument/2006/relationships/theme" Target="../theme/theme7.xml"/><Relationship Id="rId2" Type="http://schemas.openxmlformats.org/officeDocument/2006/relationships/slideLayout" Target="../slideLayouts/slideLayout70.xml"/><Relationship Id="rId1" Type="http://schemas.openxmlformats.org/officeDocument/2006/relationships/slideLayout" Target="../slideLayouts/slideLayout69.xml"/><Relationship Id="rId6" Type="http://schemas.openxmlformats.org/officeDocument/2006/relationships/slideLayout" Target="../slideLayouts/slideLayout74.xml"/><Relationship Id="rId11" Type="http://schemas.openxmlformats.org/officeDocument/2006/relationships/slideLayout" Target="../slideLayouts/slideLayout79.xml"/><Relationship Id="rId5" Type="http://schemas.openxmlformats.org/officeDocument/2006/relationships/slideLayout" Target="../slideLayouts/slideLayout73.xml"/><Relationship Id="rId10" Type="http://schemas.openxmlformats.org/officeDocument/2006/relationships/slideLayout" Target="../slideLayouts/slideLayout78.xml"/><Relationship Id="rId4" Type="http://schemas.openxmlformats.org/officeDocument/2006/relationships/slideLayout" Target="../slideLayouts/slideLayout72.xml"/><Relationship Id="rId9" Type="http://schemas.openxmlformats.org/officeDocument/2006/relationships/slideLayout" Target="../slideLayouts/slideLayout7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59875" cy="6858000"/>
            <a:chOff x="0" y="0"/>
            <a:chExt cx="5770" cy="4320"/>
          </a:xfrm>
        </p:grpSpPr>
        <p:sp>
          <p:nvSpPr>
            <p:cNvPr id="126979"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p:spPr>
          <p:txBody>
            <a:bodyPr wrap="none" anchor="ctr"/>
            <a:lstStyle/>
            <a:p>
              <a:pPr algn="ctr" rtl="1" eaLnBrk="1" hangingPunct="1">
                <a:defRPr/>
              </a:pPr>
              <a:endParaRPr lang="fr-FR"/>
            </a:p>
          </p:txBody>
        </p:sp>
        <p:sp>
          <p:nvSpPr>
            <p:cNvPr id="2057"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058"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059" name="Rectangle 6"/>
            <p:cNvSpPr>
              <a:spLocks noChangeArrowheads="1"/>
            </p:cNvSpPr>
            <p:nvPr userDrawn="1"/>
          </p:nvSpPr>
          <p:spPr bwMode="hidden">
            <a:xfrm>
              <a:off x="2256" y="0"/>
              <a:ext cx="240" cy="432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060"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061"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26985"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p:spPr>
          <p:txBody>
            <a:bodyPr wrap="none" anchor="ctr"/>
            <a:lstStyle/>
            <a:p>
              <a:pPr algn="ctr" rtl="1" eaLnBrk="1" hangingPunct="1">
                <a:defRPr/>
              </a:pPr>
              <a:endParaRPr lang="fr-FR"/>
            </a:p>
          </p:txBody>
        </p:sp>
        <p:sp>
          <p:nvSpPr>
            <p:cNvPr id="126986"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p:spPr>
          <p:txBody>
            <a:bodyPr wrap="none" anchor="ctr"/>
            <a:lstStyle/>
            <a:p>
              <a:pPr algn="ctr" rtl="1" eaLnBrk="1" hangingPunct="1">
                <a:defRPr/>
              </a:pPr>
              <a:endParaRPr lang="fr-FR"/>
            </a:p>
          </p:txBody>
        </p:sp>
        <p:sp>
          <p:nvSpPr>
            <p:cNvPr id="2064"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065"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066" name="Rectangle 13"/>
            <p:cNvSpPr>
              <a:spLocks noChangeArrowheads="1"/>
            </p:cNvSpPr>
            <p:nvPr userDrawn="1"/>
          </p:nvSpPr>
          <p:spPr bwMode="hidden">
            <a:xfrm>
              <a:off x="1248" y="0"/>
              <a:ext cx="144"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067" name="Rectangle 14"/>
            <p:cNvSpPr>
              <a:spLocks noChangeArrowheads="1"/>
            </p:cNvSpPr>
            <p:nvPr userDrawn="1"/>
          </p:nvSpPr>
          <p:spPr bwMode="hidden">
            <a:xfrm>
              <a:off x="3300" y="0"/>
              <a:ext cx="252" cy="432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26991"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p:spPr>
          <p:txBody>
            <a:bodyPr wrap="none" anchor="ctr"/>
            <a:lstStyle/>
            <a:p>
              <a:pPr algn="ctr" rtl="1" eaLnBrk="1" hangingPunct="1">
                <a:defRPr/>
              </a:pPr>
              <a:endParaRPr lang="fr-FR"/>
            </a:p>
          </p:txBody>
        </p:sp>
        <p:sp>
          <p:nvSpPr>
            <p:cNvPr id="2069"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26993"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p:spPr>
          <p:txBody>
            <a:bodyPr wrap="none" anchor="ctr"/>
            <a:lstStyle/>
            <a:p>
              <a:pPr algn="ctr" rtl="1" eaLnBrk="1" hangingPunct="1">
                <a:defRPr/>
              </a:pPr>
              <a:endParaRPr lang="fr-FR"/>
            </a:p>
          </p:txBody>
        </p:sp>
        <p:sp>
          <p:nvSpPr>
            <p:cNvPr id="2071"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26995"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p:spPr>
          <p:txBody>
            <a:bodyPr wrap="none" anchor="ctr"/>
            <a:lstStyle/>
            <a:p>
              <a:pPr algn="ctr" rtl="1" eaLnBrk="1" hangingPunct="1">
                <a:defRPr/>
              </a:pPr>
              <a:endParaRPr lang="fr-FR"/>
            </a:p>
          </p:txBody>
        </p:sp>
        <p:sp>
          <p:nvSpPr>
            <p:cNvPr id="2073"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2074"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1051" name="Freeform 22"/>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path>
              </a:pathLst>
            </a:custGeom>
            <a:solidFill>
              <a:schemeClr val="accent2">
                <a:alpha val="50195"/>
              </a:schemeClr>
            </a:solidFill>
            <a:ln w="9525">
              <a:noFill/>
              <a:prstDash val="solid"/>
              <a:round/>
              <a:headEnd/>
              <a:tailEnd/>
            </a:ln>
          </p:spPr>
          <p:txBody>
            <a:bodyPr/>
            <a:lstStyle/>
            <a:p>
              <a:endParaRPr lang="fr-FR"/>
            </a:p>
          </p:txBody>
        </p:sp>
        <p:sp>
          <p:nvSpPr>
            <p:cNvPr id="126999" name="Freeform 23"/>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p:spPr>
          <p:txBody>
            <a:bodyPr/>
            <a:lstStyle/>
            <a:p>
              <a:pPr algn="ctr" rtl="1" eaLnBrk="1" hangingPunct="1">
                <a:defRPr/>
              </a:pPr>
              <a:endParaRPr lang="fr-FR"/>
            </a:p>
          </p:txBody>
        </p:sp>
      </p:grpSp>
      <p:sp>
        <p:nvSpPr>
          <p:cNvPr id="127000" name="Rectangle 24"/>
          <p:cNvSpPr>
            <a:spLocks noGrp="1" noChangeArrowheads="1"/>
          </p:cNvSpPr>
          <p:nvPr>
            <p:ph type="title"/>
          </p:nvPr>
        </p:nvSpPr>
        <p:spPr bwMode="auto">
          <a:xfrm>
            <a:off x="457200" y="277813"/>
            <a:ext cx="8229600" cy="1139825"/>
          </a:xfrm>
          <a:prstGeom prst="rect">
            <a:avLst/>
          </a:prstGeom>
          <a:noFill/>
          <a:ln>
            <a:noFill/>
          </a:ln>
          <a:effectLst/>
          <a:extLst/>
        </p:spPr>
        <p:txBody>
          <a:bodyPr vert="horz" wrap="square" lIns="91440" tIns="45720" rIns="91440" bIns="45720" numCol="1" anchor="ctr" anchorCtr="1" compatLnSpc="1">
            <a:prstTxWarp prst="textNoShape">
              <a:avLst/>
            </a:prstTxWarp>
          </a:bodyPr>
          <a:lstStyle/>
          <a:p>
            <a:pPr lvl="0"/>
            <a:r>
              <a:rPr lang="ar-EG" smtClean="0"/>
              <a:t>انقر لتحرير نمط العنوان الرئيسي</a:t>
            </a:r>
          </a:p>
        </p:txBody>
      </p:sp>
      <p:sp>
        <p:nvSpPr>
          <p:cNvPr id="127001" name="Rectangle 25"/>
          <p:cNvSpPr>
            <a:spLocks noGrp="1" noChangeArrowheads="1"/>
          </p:cNvSpPr>
          <p:nvPr>
            <p:ph type="body" idx="1"/>
          </p:nvPr>
        </p:nvSpPr>
        <p:spPr bwMode="auto">
          <a:xfrm>
            <a:off x="457200" y="1600200"/>
            <a:ext cx="8229600" cy="45307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ar-EG" smtClean="0"/>
              <a:t>انقر لتحرير أنماط النص الرئيسي</a:t>
            </a:r>
          </a:p>
          <a:p>
            <a:pPr lvl="1"/>
            <a:r>
              <a:rPr lang="ar-EG" smtClean="0"/>
              <a:t>المستوى الثاني</a:t>
            </a:r>
          </a:p>
          <a:p>
            <a:pPr lvl="2"/>
            <a:r>
              <a:rPr lang="ar-EG" smtClean="0"/>
              <a:t>المستوى الثالث</a:t>
            </a:r>
          </a:p>
          <a:p>
            <a:pPr lvl="3"/>
            <a:r>
              <a:rPr lang="ar-EG" smtClean="0"/>
              <a:t>المستوى الرابع</a:t>
            </a:r>
          </a:p>
          <a:p>
            <a:pPr lvl="4"/>
            <a:r>
              <a:rPr lang="ar-EG" smtClean="0"/>
              <a:t>المستوى الخامس</a:t>
            </a:r>
          </a:p>
        </p:txBody>
      </p:sp>
      <p:sp>
        <p:nvSpPr>
          <p:cNvPr id="127002" name="Rectangle 26"/>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rtl="0" eaLnBrk="1" hangingPunct="1">
              <a:defRPr sz="1000">
                <a:effectLst>
                  <a:outerShdw blurRad="38100" dist="38100" dir="2700000" algn="tl">
                    <a:srgbClr val="000000"/>
                  </a:outerShdw>
                </a:effectLst>
                <a:latin typeface="+mn-lt"/>
                <a:cs typeface="Arial" charset="0"/>
              </a:defRPr>
            </a:lvl1pPr>
          </a:lstStyle>
          <a:p>
            <a:pPr>
              <a:defRPr/>
            </a:pPr>
            <a:endParaRPr lang="en-US"/>
          </a:p>
        </p:txBody>
      </p:sp>
      <p:sp>
        <p:nvSpPr>
          <p:cNvPr id="127003" name="Rectangle 27"/>
          <p:cNvSpPr>
            <a:spLocks noGrp="1" noChangeArrowheads="1"/>
          </p:cNvSpPr>
          <p:nvPr>
            <p:ph type="sldNum" sz="quarter" idx="4"/>
          </p:nvPr>
        </p:nvSpPr>
        <p:spPr bwMode="auto">
          <a:xfrm>
            <a:off x="6553200" y="6243638"/>
            <a:ext cx="2133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Tahoma" pitchFamily="34" charset="0"/>
              </a:defRPr>
            </a:lvl1pPr>
          </a:lstStyle>
          <a:p>
            <a:fld id="{6BF03CDA-C96B-4E77-AA75-84625868195C}" type="slidenum">
              <a:rPr lang="en-US" altLang="fr-FR"/>
              <a:pPr/>
              <a:t>‹N°›</a:t>
            </a:fld>
            <a:endParaRPr lang="en-US" altLang="fr-FR"/>
          </a:p>
        </p:txBody>
      </p:sp>
      <p:sp>
        <p:nvSpPr>
          <p:cNvPr id="127004" name="Rectangle 28"/>
          <p:cNvSpPr>
            <a:spLocks noGrp="1" noChangeArrowheads="1"/>
          </p:cNvSpPr>
          <p:nvPr>
            <p:ph type="dt" sz="half" idx="2"/>
          </p:nvPr>
        </p:nvSpPr>
        <p:spPr bwMode="auto">
          <a:xfrm>
            <a:off x="457200" y="6248400"/>
            <a:ext cx="2133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rtl="0" eaLnBrk="1" hangingPunct="1">
              <a:defRPr sz="1000">
                <a:effectLst>
                  <a:outerShdw blurRad="38100" dist="38100" dir="2700000" algn="tl">
                    <a:srgbClr val="000000"/>
                  </a:outerShdw>
                </a:effectLst>
                <a:latin typeface="+mn-lt"/>
                <a:cs typeface="Arial" charset="0"/>
              </a:defRPr>
            </a:lvl1pPr>
          </a:lstStyle>
          <a:p>
            <a:pPr>
              <a:defRPr/>
            </a:pPr>
            <a:endParaRPr lang="en-US"/>
          </a:p>
        </p:txBody>
      </p:sp>
    </p:spTree>
  </p:cSld>
  <p:clrMap bg1="dk2" tx1="lt1" bg2="dk1" tx2="lt2" accent1="accent1" accent2="accent2" accent3="accent3" accent4="accent4" accent5="accent5" accent6="accent6" hlink="hlink" folHlink="folHlink"/>
  <p:sldLayoutIdLst>
    <p:sldLayoutId id="2147484436" r:id="rId1"/>
    <p:sldLayoutId id="2147484365" r:id="rId2"/>
    <p:sldLayoutId id="2147484366" r:id="rId3"/>
    <p:sldLayoutId id="2147484367" r:id="rId4"/>
    <p:sldLayoutId id="2147484368" r:id="rId5"/>
    <p:sldLayoutId id="2147484369" r:id="rId6"/>
    <p:sldLayoutId id="2147484370" r:id="rId7"/>
    <p:sldLayoutId id="2147484371" r:id="rId8"/>
    <p:sldLayoutId id="2147484372" r:id="rId9"/>
    <p:sldLayoutId id="2147484373" r:id="rId10"/>
    <p:sldLayoutId id="2147484374" r:id="rId11"/>
    <p:sldLayoutId id="2147484437" r:id="rId12"/>
  </p:sldLayoutIdLst>
  <p:txStyles>
    <p:titleStyle>
      <a:lvl1pPr algn="ctr" rtl="1" eaLnBrk="0" fontAlgn="base" hangingPunct="0">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2pPr>
      <a:lvl3pPr algn="ctr" rtl="1"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3pPr>
      <a:lvl4pPr algn="ctr" rtl="1"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4pPr>
      <a:lvl5pPr algn="ctr" rtl="1" eaLnBrk="0" fontAlgn="base" hangingPunct="0">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5pPr>
      <a:lvl6pPr marL="457200"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6pPr>
      <a:lvl7pPr marL="914400"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7pPr>
      <a:lvl8pPr marL="1371600"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8pPr>
      <a:lvl9pPr marL="1828800" algn="ctr" rtl="1" fontAlgn="base">
        <a:spcBef>
          <a:spcPct val="0"/>
        </a:spcBef>
        <a:spcAft>
          <a:spcPct val="0"/>
        </a:spcAft>
        <a:defRPr sz="42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r" rtl="1" eaLnBrk="0" fontAlgn="base" hangingPunct="0">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6303963" y="0"/>
            <a:ext cx="2840037" cy="3254375"/>
            <a:chOff x="3115" y="0"/>
            <a:chExt cx="2170" cy="2486"/>
          </a:xfrm>
        </p:grpSpPr>
        <p:grpSp>
          <p:nvGrpSpPr>
            <p:cNvPr id="2056" name="Group 3"/>
            <p:cNvGrpSpPr>
              <a:grpSpLocks/>
            </p:cNvGrpSpPr>
            <p:nvPr/>
          </p:nvGrpSpPr>
          <p:grpSpPr bwMode="auto">
            <a:xfrm>
              <a:off x="4080" y="1910"/>
              <a:ext cx="768" cy="576"/>
              <a:chOff x="0" y="0"/>
              <a:chExt cx="768" cy="576"/>
            </a:xfrm>
          </p:grpSpPr>
          <p:sp>
            <p:nvSpPr>
              <p:cNvPr id="3212" name="Oval 4"/>
              <p:cNvSpPr>
                <a:spLocks noChangeArrowheads="1"/>
              </p:cNvSpPr>
              <p:nvPr/>
            </p:nvSpPr>
            <p:spPr bwMode="hidden">
              <a:xfrm>
                <a:off x="3" y="0"/>
                <a:ext cx="768"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3213" name="Oval 5"/>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grpSp>
        <p:grpSp>
          <p:nvGrpSpPr>
            <p:cNvPr id="2057" name="Group 6"/>
            <p:cNvGrpSpPr>
              <a:grpSpLocks/>
            </p:cNvGrpSpPr>
            <p:nvPr/>
          </p:nvGrpSpPr>
          <p:grpSpPr bwMode="auto">
            <a:xfrm>
              <a:off x="4257" y="1103"/>
              <a:ext cx="768" cy="576"/>
              <a:chOff x="0" y="0"/>
              <a:chExt cx="768" cy="576"/>
            </a:xfrm>
          </p:grpSpPr>
          <p:sp>
            <p:nvSpPr>
              <p:cNvPr id="3210" name="Oval 7"/>
              <p:cNvSpPr>
                <a:spLocks noChangeArrowheads="1"/>
              </p:cNvSpPr>
              <p:nvPr/>
            </p:nvSpPr>
            <p:spPr bwMode="hidden">
              <a:xfrm>
                <a:off x="-3" y="3"/>
                <a:ext cx="771"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3211" name="Oval 8"/>
              <p:cNvSpPr>
                <a:spLocks noChangeArrowheads="1"/>
              </p:cNvSpPr>
              <p:nvPr/>
            </p:nvSpPr>
            <p:spPr bwMode="hidden">
              <a:xfrm>
                <a:off x="276" y="254"/>
                <a:ext cx="186" cy="109"/>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grpSp>
        <p:grpSp>
          <p:nvGrpSpPr>
            <p:cNvPr id="2058" name="Group 9"/>
            <p:cNvGrpSpPr>
              <a:grpSpLocks/>
            </p:cNvGrpSpPr>
            <p:nvPr/>
          </p:nvGrpSpPr>
          <p:grpSpPr bwMode="auto">
            <a:xfrm>
              <a:off x="3134" y="0"/>
              <a:ext cx="768" cy="576"/>
              <a:chOff x="0" y="0"/>
              <a:chExt cx="768" cy="576"/>
            </a:xfrm>
          </p:grpSpPr>
          <p:sp>
            <p:nvSpPr>
              <p:cNvPr id="3208" name="Oval 10"/>
              <p:cNvSpPr>
                <a:spLocks noChangeArrowheads="1"/>
              </p:cNvSpPr>
              <p:nvPr/>
            </p:nvSpPr>
            <p:spPr bwMode="hidden">
              <a:xfrm>
                <a:off x="0" y="0"/>
                <a:ext cx="768" cy="576"/>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3209" name="Oval 11"/>
              <p:cNvSpPr>
                <a:spLocks noChangeArrowheads="1"/>
              </p:cNvSpPr>
              <p:nvPr/>
            </p:nvSpPr>
            <p:spPr bwMode="hidden">
              <a:xfrm>
                <a:off x="276" y="252"/>
                <a:ext cx="188" cy="108"/>
              </a:xfrm>
              <a:prstGeom prst="ellipse">
                <a:avLst/>
              </a:prstGeom>
              <a:gradFill rotWithShape="0">
                <a:gsLst>
                  <a:gs pos="0">
                    <a:schemeClr val="accent1"/>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grpSp>
        <p:grpSp>
          <p:nvGrpSpPr>
            <p:cNvPr id="2059" name="Group 12"/>
            <p:cNvGrpSpPr>
              <a:grpSpLocks/>
            </p:cNvGrpSpPr>
            <p:nvPr/>
          </p:nvGrpSpPr>
          <p:grpSpPr bwMode="auto">
            <a:xfrm>
              <a:off x="3115" y="0"/>
              <a:ext cx="2170" cy="1702"/>
              <a:chOff x="3115" y="0"/>
              <a:chExt cx="2170" cy="1702"/>
            </a:xfrm>
          </p:grpSpPr>
          <p:grpSp>
            <p:nvGrpSpPr>
              <p:cNvPr id="2060" name="Group 13"/>
              <p:cNvGrpSpPr>
                <a:grpSpLocks/>
              </p:cNvGrpSpPr>
              <p:nvPr/>
            </p:nvGrpSpPr>
            <p:grpSpPr bwMode="auto">
              <a:xfrm>
                <a:off x="3640" y="308"/>
                <a:ext cx="1145" cy="844"/>
                <a:chOff x="1265" y="814"/>
                <a:chExt cx="2919" cy="2151"/>
              </a:xfrm>
            </p:grpSpPr>
            <p:sp>
              <p:nvSpPr>
                <p:cNvPr id="3206" name="Oval 14"/>
                <p:cNvSpPr>
                  <a:spLocks noChangeArrowheads="1"/>
                </p:cNvSpPr>
                <p:nvPr/>
              </p:nvSpPr>
              <p:spPr bwMode="hidden">
                <a:xfrm>
                  <a:off x="1266" y="814"/>
                  <a:ext cx="2919" cy="2151"/>
                </a:xfrm>
                <a:prstGeom prst="ellipse">
                  <a:avLst/>
                </a:prstGeom>
                <a:gradFill rotWithShape="0">
                  <a:gsLst>
                    <a:gs pos="0">
                      <a:schemeClr val="bg2"/>
                    </a:gs>
                    <a:gs pos="100000">
                      <a:schemeClr val="bg1"/>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3207" name="Oval 15"/>
                <p:cNvSpPr>
                  <a:spLocks noChangeArrowheads="1"/>
                </p:cNvSpPr>
                <p:nvPr/>
              </p:nvSpPr>
              <p:spPr bwMode="hidden">
                <a:xfrm>
                  <a:off x="2382" y="1602"/>
                  <a:ext cx="578" cy="405"/>
                </a:xfrm>
                <a:prstGeom prst="ellipse">
                  <a:avLst/>
                </a:prstGeom>
                <a:gradFill rotWithShape="0">
                  <a:gsLst>
                    <a:gs pos="0">
                      <a:schemeClr val="accent2"/>
                    </a:gs>
                    <a:gs pos="100000">
                      <a:schemeClr val="bg2"/>
                    </a:gs>
                  </a:gsLst>
                  <a:path path="shape">
                    <a:fillToRect l="50000" t="50000" r="50000" b="50000"/>
                  </a:path>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grpSp>
          <p:grpSp>
            <p:nvGrpSpPr>
              <p:cNvPr id="2061" name="Group 16"/>
              <p:cNvGrpSpPr>
                <a:grpSpLocks/>
              </p:cNvGrpSpPr>
              <p:nvPr/>
            </p:nvGrpSpPr>
            <p:grpSpPr bwMode="auto">
              <a:xfrm>
                <a:off x="3115" y="0"/>
                <a:ext cx="2145" cy="1702"/>
                <a:chOff x="3115" y="0"/>
                <a:chExt cx="2145" cy="1702"/>
              </a:xfrm>
            </p:grpSpPr>
            <p:grpSp>
              <p:nvGrpSpPr>
                <p:cNvPr id="2084" name="Group 17"/>
                <p:cNvGrpSpPr>
                  <a:grpSpLocks/>
                </p:cNvGrpSpPr>
                <p:nvPr/>
              </p:nvGrpSpPr>
              <p:grpSpPr bwMode="auto">
                <a:xfrm>
                  <a:off x="4505" y="589"/>
                  <a:ext cx="493" cy="912"/>
                  <a:chOff x="3471" y="1530"/>
                  <a:chExt cx="1258" cy="2327"/>
                </a:xfrm>
              </p:grpSpPr>
              <p:sp>
                <p:nvSpPr>
                  <p:cNvPr id="2180" name="Freeform 18"/>
                  <p:cNvSpPr>
                    <a:spLocks/>
                  </p:cNvSpPr>
                  <p:nvPr/>
                </p:nvSpPr>
                <p:spPr bwMode="hidden">
                  <a:xfrm rot="2711884">
                    <a:off x="2767" y="2235"/>
                    <a:ext cx="1720" cy="313"/>
                  </a:xfrm>
                  <a:custGeom>
                    <a:avLst/>
                    <a:gdLst>
                      <a:gd name="T0" fmla="*/ 0 w 2736"/>
                      <a:gd name="T1" fmla="*/ 29 h 504"/>
                      <a:gd name="T2" fmla="*/ 53 w 2736"/>
                      <a:gd name="T3" fmla="*/ 10 h 504"/>
                      <a:gd name="T4" fmla="*/ 110 w 2736"/>
                      <a:gd name="T5" fmla="*/ 1 h 504"/>
                      <a:gd name="T6" fmla="*/ 169 w 2736"/>
                      <a:gd name="T7" fmla="*/ 1 h 504"/>
                      <a:gd name="T8" fmla="*/ 168 w 2736"/>
                      <a:gd name="T9" fmla="*/ 6 h 504"/>
                      <a:gd name="T10" fmla="*/ 109 w 2736"/>
                      <a:gd name="T11" fmla="*/ 6 h 504"/>
                      <a:gd name="T12" fmla="*/ 40 w 2736"/>
                      <a:gd name="T13" fmla="*/ 17 h 504"/>
                      <a:gd name="T14" fmla="*/ 0 w 2736"/>
                      <a:gd name="T15" fmla="*/ 2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2181" name="Freeform 19"/>
                  <p:cNvSpPr>
                    <a:spLocks/>
                  </p:cNvSpPr>
                  <p:nvPr/>
                </p:nvSpPr>
                <p:spPr bwMode="hidden">
                  <a:xfrm rot="2711884">
                    <a:off x="4021" y="3148"/>
                    <a:ext cx="925" cy="489"/>
                  </a:xfrm>
                  <a:custGeom>
                    <a:avLst/>
                    <a:gdLst>
                      <a:gd name="T0" fmla="*/ 1 w 1769"/>
                      <a:gd name="T1" fmla="*/ 1 h 791"/>
                      <a:gd name="T2" fmla="*/ 10 w 1769"/>
                      <a:gd name="T3" fmla="*/ 4 h 791"/>
                      <a:gd name="T4" fmla="*/ 24 w 1769"/>
                      <a:gd name="T5" fmla="*/ 12 h 791"/>
                      <a:gd name="T6" fmla="*/ 33 w 1769"/>
                      <a:gd name="T7" fmla="*/ 25 h 791"/>
                      <a:gd name="T8" fmla="*/ 36 w 1769"/>
                      <a:gd name="T9" fmla="*/ 34 h 791"/>
                      <a:gd name="T10" fmla="*/ 35 w 1769"/>
                      <a:gd name="T11" fmla="*/ 45 h 791"/>
                      <a:gd name="T12" fmla="*/ 32 w 1769"/>
                      <a:gd name="T13" fmla="*/ 35 h 791"/>
                      <a:gd name="T14" fmla="*/ 28 w 1769"/>
                      <a:gd name="T15" fmla="*/ 25 h 791"/>
                      <a:gd name="T16" fmla="*/ 22 w 1769"/>
                      <a:gd name="T17" fmla="*/ 17 h 791"/>
                      <a:gd name="T18" fmla="*/ 12 w 1769"/>
                      <a:gd name="T19" fmla="*/ 9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2085" name="Group 20"/>
                <p:cNvGrpSpPr>
                  <a:grpSpLocks/>
                </p:cNvGrpSpPr>
                <p:nvPr/>
              </p:nvGrpSpPr>
              <p:grpSpPr bwMode="auto">
                <a:xfrm>
                  <a:off x="4267" y="781"/>
                  <a:ext cx="966" cy="522"/>
                  <a:chOff x="2864" y="2019"/>
                  <a:chExt cx="2463" cy="1332"/>
                </a:xfrm>
              </p:grpSpPr>
              <p:sp>
                <p:nvSpPr>
                  <p:cNvPr id="2178" name="Freeform 21"/>
                  <p:cNvSpPr>
                    <a:spLocks/>
                  </p:cNvSpPr>
                  <p:nvPr/>
                </p:nvSpPr>
                <p:spPr bwMode="hidden">
                  <a:xfrm rot="2104081">
                    <a:off x="2865" y="2019"/>
                    <a:ext cx="1812" cy="347"/>
                  </a:xfrm>
                  <a:custGeom>
                    <a:avLst/>
                    <a:gdLst>
                      <a:gd name="T0" fmla="*/ 0 w 2736"/>
                      <a:gd name="T1" fmla="*/ 54 h 504"/>
                      <a:gd name="T2" fmla="*/ 73 w 2736"/>
                      <a:gd name="T3" fmla="*/ 18 h 504"/>
                      <a:gd name="T4" fmla="*/ 150 w 2736"/>
                      <a:gd name="T5" fmla="*/ 3 h 504"/>
                      <a:gd name="T6" fmla="*/ 231 w 2736"/>
                      <a:gd name="T7" fmla="*/ 3 h 504"/>
                      <a:gd name="T8" fmla="*/ 230 w 2736"/>
                      <a:gd name="T9" fmla="*/ 11 h 504"/>
                      <a:gd name="T10" fmla="*/ 149 w 2736"/>
                      <a:gd name="T11" fmla="*/ 11 h 504"/>
                      <a:gd name="T12" fmla="*/ 55 w 2736"/>
                      <a:gd name="T13" fmla="*/ 31 h 504"/>
                      <a:gd name="T14" fmla="*/ 0 w 2736"/>
                      <a:gd name="T15" fmla="*/ 5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79" name="Freeform 22"/>
                  <p:cNvSpPr>
                    <a:spLocks/>
                  </p:cNvSpPr>
                  <p:nvPr/>
                </p:nvSpPr>
                <p:spPr bwMode="hidden">
                  <a:xfrm rot="2104081">
                    <a:off x="4352" y="2805"/>
                    <a:ext cx="974" cy="545"/>
                  </a:xfrm>
                  <a:custGeom>
                    <a:avLst/>
                    <a:gdLst>
                      <a:gd name="T0" fmla="*/ 1 w 1769"/>
                      <a:gd name="T1" fmla="*/ 1 h 791"/>
                      <a:gd name="T2" fmla="*/ 14 w 1769"/>
                      <a:gd name="T3" fmla="*/ 6 h 791"/>
                      <a:gd name="T4" fmla="*/ 32 w 1769"/>
                      <a:gd name="T5" fmla="*/ 21 h 791"/>
                      <a:gd name="T6" fmla="*/ 45 w 1769"/>
                      <a:gd name="T7" fmla="*/ 46 h 791"/>
                      <a:gd name="T8" fmla="*/ 49 w 1769"/>
                      <a:gd name="T9" fmla="*/ 65 h 791"/>
                      <a:gd name="T10" fmla="*/ 47 w 1769"/>
                      <a:gd name="T11" fmla="*/ 84 h 791"/>
                      <a:gd name="T12" fmla="*/ 44 w 1769"/>
                      <a:gd name="T13" fmla="*/ 68 h 791"/>
                      <a:gd name="T14" fmla="*/ 39 w 1769"/>
                      <a:gd name="T15" fmla="*/ 49 h 791"/>
                      <a:gd name="T16" fmla="*/ 31 w 1769"/>
                      <a:gd name="T17" fmla="*/ 32 h 791"/>
                      <a:gd name="T18" fmla="*/ 16 w 1769"/>
                      <a:gd name="T19" fmla="*/ 16 h 791"/>
                      <a:gd name="T20" fmla="*/ 0 w 1769"/>
                      <a:gd name="T21" fmla="*/ 8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086" name="Group 23"/>
                <p:cNvGrpSpPr>
                  <a:grpSpLocks/>
                </p:cNvGrpSpPr>
                <p:nvPr/>
              </p:nvGrpSpPr>
              <p:grpSpPr bwMode="auto">
                <a:xfrm>
                  <a:off x="4280" y="707"/>
                  <a:ext cx="971" cy="417"/>
                  <a:chOff x="2897" y="1832"/>
                  <a:chExt cx="2477" cy="1064"/>
                </a:xfrm>
              </p:grpSpPr>
              <p:sp>
                <p:nvSpPr>
                  <p:cNvPr id="2176" name="Freeform 24"/>
                  <p:cNvSpPr>
                    <a:spLocks/>
                  </p:cNvSpPr>
                  <p:nvPr/>
                </p:nvSpPr>
                <p:spPr bwMode="hidden">
                  <a:xfrm rot="1582915">
                    <a:off x="2896" y="1832"/>
                    <a:ext cx="1736" cy="303"/>
                  </a:xfrm>
                  <a:custGeom>
                    <a:avLst/>
                    <a:gdLst>
                      <a:gd name="T0" fmla="*/ 0 w 2736"/>
                      <a:gd name="T1" fmla="*/ 24 h 504"/>
                      <a:gd name="T2" fmla="*/ 56 w 2736"/>
                      <a:gd name="T3" fmla="*/ 8 h 504"/>
                      <a:gd name="T4" fmla="*/ 116 w 2736"/>
                      <a:gd name="T5" fmla="*/ 1 h 504"/>
                      <a:gd name="T6" fmla="*/ 179 w 2736"/>
                      <a:gd name="T7" fmla="*/ 1 h 504"/>
                      <a:gd name="T8" fmla="*/ 178 w 2736"/>
                      <a:gd name="T9" fmla="*/ 5 h 504"/>
                      <a:gd name="T10" fmla="*/ 115 w 2736"/>
                      <a:gd name="T11" fmla="*/ 5 h 504"/>
                      <a:gd name="T12" fmla="*/ 43 w 2736"/>
                      <a:gd name="T13" fmla="*/ 14 h 504"/>
                      <a:gd name="T14" fmla="*/ 0 w 2736"/>
                      <a:gd name="T15" fmla="*/ 2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77" name="Freeform 25"/>
                  <p:cNvSpPr>
                    <a:spLocks/>
                  </p:cNvSpPr>
                  <p:nvPr/>
                </p:nvSpPr>
                <p:spPr bwMode="hidden">
                  <a:xfrm rot="1582915">
                    <a:off x="4443" y="2420"/>
                    <a:ext cx="931" cy="477"/>
                  </a:xfrm>
                  <a:custGeom>
                    <a:avLst/>
                    <a:gdLst>
                      <a:gd name="T0" fmla="*/ 1 w 1769"/>
                      <a:gd name="T1" fmla="*/ 1 h 791"/>
                      <a:gd name="T2" fmla="*/ 10 w 1769"/>
                      <a:gd name="T3" fmla="*/ 3 h 791"/>
                      <a:gd name="T4" fmla="*/ 25 w 1769"/>
                      <a:gd name="T5" fmla="*/ 10 h 791"/>
                      <a:gd name="T6" fmla="*/ 34 w 1769"/>
                      <a:gd name="T7" fmla="*/ 21 h 791"/>
                      <a:gd name="T8" fmla="*/ 37 w 1769"/>
                      <a:gd name="T9" fmla="*/ 29 h 791"/>
                      <a:gd name="T10" fmla="*/ 36 w 1769"/>
                      <a:gd name="T11" fmla="*/ 38 h 791"/>
                      <a:gd name="T12" fmla="*/ 34 w 1769"/>
                      <a:gd name="T13" fmla="*/ 30 h 791"/>
                      <a:gd name="T14" fmla="*/ 29 w 1769"/>
                      <a:gd name="T15" fmla="*/ 22 h 791"/>
                      <a:gd name="T16" fmla="*/ 24 w 1769"/>
                      <a:gd name="T17" fmla="*/ 14 h 791"/>
                      <a:gd name="T18" fmla="*/ 13 w 1769"/>
                      <a:gd name="T19" fmla="*/ 7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087" name="Group 26"/>
                <p:cNvGrpSpPr>
                  <a:grpSpLocks/>
                </p:cNvGrpSpPr>
                <p:nvPr/>
              </p:nvGrpSpPr>
              <p:grpSpPr bwMode="auto">
                <a:xfrm>
                  <a:off x="4291" y="630"/>
                  <a:ext cx="969" cy="364"/>
                  <a:chOff x="2924" y="1636"/>
                  <a:chExt cx="2472" cy="927"/>
                </a:xfrm>
              </p:grpSpPr>
              <p:sp>
                <p:nvSpPr>
                  <p:cNvPr id="2174" name="Freeform 27"/>
                  <p:cNvSpPr>
                    <a:spLocks/>
                  </p:cNvSpPr>
                  <p:nvPr/>
                </p:nvSpPr>
                <p:spPr bwMode="hidden">
                  <a:xfrm rot="1080363">
                    <a:off x="2922" y="1634"/>
                    <a:ext cx="1677" cy="334"/>
                  </a:xfrm>
                  <a:custGeom>
                    <a:avLst/>
                    <a:gdLst>
                      <a:gd name="T0" fmla="*/ 0 w 2736"/>
                      <a:gd name="T1" fmla="*/ 42 h 504"/>
                      <a:gd name="T2" fmla="*/ 46 w 2736"/>
                      <a:gd name="T3" fmla="*/ 14 h 504"/>
                      <a:gd name="T4" fmla="*/ 94 w 2736"/>
                      <a:gd name="T5" fmla="*/ 2 h 504"/>
                      <a:gd name="T6" fmla="*/ 145 w 2736"/>
                      <a:gd name="T7" fmla="*/ 2 h 504"/>
                      <a:gd name="T8" fmla="*/ 144 w 2736"/>
                      <a:gd name="T9" fmla="*/ 9 h 504"/>
                      <a:gd name="T10" fmla="*/ 94 w 2736"/>
                      <a:gd name="T11" fmla="*/ 9 h 504"/>
                      <a:gd name="T12" fmla="*/ 35 w 2736"/>
                      <a:gd name="T13" fmla="*/ 25 h 504"/>
                      <a:gd name="T14" fmla="*/ 0 w 2736"/>
                      <a:gd name="T15" fmla="*/ 4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75" name="Freeform 28"/>
                  <p:cNvSpPr>
                    <a:spLocks/>
                  </p:cNvSpPr>
                  <p:nvPr/>
                </p:nvSpPr>
                <p:spPr bwMode="hidden">
                  <a:xfrm rot="1080363">
                    <a:off x="4494" y="2036"/>
                    <a:ext cx="900" cy="525"/>
                  </a:xfrm>
                  <a:custGeom>
                    <a:avLst/>
                    <a:gdLst>
                      <a:gd name="T0" fmla="*/ 1 w 1769"/>
                      <a:gd name="T1" fmla="*/ 1 h 791"/>
                      <a:gd name="T2" fmla="*/ 9 w 1769"/>
                      <a:gd name="T3" fmla="*/ 5 h 791"/>
                      <a:gd name="T4" fmla="*/ 20 w 1769"/>
                      <a:gd name="T5" fmla="*/ 17 h 791"/>
                      <a:gd name="T6" fmla="*/ 28 w 1769"/>
                      <a:gd name="T7" fmla="*/ 37 h 791"/>
                      <a:gd name="T8" fmla="*/ 31 w 1769"/>
                      <a:gd name="T9" fmla="*/ 52 h 791"/>
                      <a:gd name="T10" fmla="*/ 29 w 1769"/>
                      <a:gd name="T11" fmla="*/ 68 h 791"/>
                      <a:gd name="T12" fmla="*/ 27 w 1769"/>
                      <a:gd name="T13" fmla="*/ 54 h 791"/>
                      <a:gd name="T14" fmla="*/ 24 w 1769"/>
                      <a:gd name="T15" fmla="*/ 38 h 791"/>
                      <a:gd name="T16" fmla="*/ 19 w 1769"/>
                      <a:gd name="T17" fmla="*/ 25 h 791"/>
                      <a:gd name="T18" fmla="*/ 10 w 1769"/>
                      <a:gd name="T19" fmla="*/ 13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088" name="Group 29"/>
                <p:cNvGrpSpPr>
                  <a:grpSpLocks/>
                </p:cNvGrpSpPr>
                <p:nvPr/>
              </p:nvGrpSpPr>
              <p:grpSpPr bwMode="auto">
                <a:xfrm>
                  <a:off x="4304" y="543"/>
                  <a:ext cx="918" cy="258"/>
                  <a:chOff x="2958" y="1414"/>
                  <a:chExt cx="2342" cy="657"/>
                </a:xfrm>
              </p:grpSpPr>
              <p:sp>
                <p:nvSpPr>
                  <p:cNvPr id="2172" name="Freeform 30"/>
                  <p:cNvSpPr>
                    <a:spLocks/>
                  </p:cNvSpPr>
                  <p:nvPr/>
                </p:nvSpPr>
                <p:spPr bwMode="hidden">
                  <a:xfrm rot="463793">
                    <a:off x="2957" y="1415"/>
                    <a:ext cx="1544" cy="312"/>
                  </a:xfrm>
                  <a:custGeom>
                    <a:avLst/>
                    <a:gdLst>
                      <a:gd name="T0" fmla="*/ 0 w 2736"/>
                      <a:gd name="T1" fmla="*/ 28 h 504"/>
                      <a:gd name="T2" fmla="*/ 28 w 2736"/>
                      <a:gd name="T3" fmla="*/ 9 h 504"/>
                      <a:gd name="T4" fmla="*/ 58 w 2736"/>
                      <a:gd name="T5" fmla="*/ 1 h 504"/>
                      <a:gd name="T6" fmla="*/ 89 w 2736"/>
                      <a:gd name="T7" fmla="*/ 1 h 504"/>
                      <a:gd name="T8" fmla="*/ 88 w 2736"/>
                      <a:gd name="T9" fmla="*/ 6 h 504"/>
                      <a:gd name="T10" fmla="*/ 57 w 2736"/>
                      <a:gd name="T11" fmla="*/ 6 h 504"/>
                      <a:gd name="T12" fmla="*/ 21 w 2736"/>
                      <a:gd name="T13" fmla="*/ 17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73" name="Freeform 31"/>
                  <p:cNvSpPr>
                    <a:spLocks/>
                  </p:cNvSpPr>
                  <p:nvPr/>
                </p:nvSpPr>
                <p:spPr bwMode="hidden">
                  <a:xfrm rot="463793">
                    <a:off x="4470" y="1581"/>
                    <a:ext cx="829" cy="488"/>
                  </a:xfrm>
                  <a:custGeom>
                    <a:avLst/>
                    <a:gdLst>
                      <a:gd name="T0" fmla="*/ 0 w 1769"/>
                      <a:gd name="T1" fmla="*/ 1 h 791"/>
                      <a:gd name="T2" fmla="*/ 5 w 1769"/>
                      <a:gd name="T3" fmla="*/ 4 h 791"/>
                      <a:gd name="T4" fmla="*/ 12 w 1769"/>
                      <a:gd name="T5" fmla="*/ 12 h 791"/>
                      <a:gd name="T6" fmla="*/ 17 w 1769"/>
                      <a:gd name="T7" fmla="*/ 24 h 791"/>
                      <a:gd name="T8" fmla="*/ 19 w 1769"/>
                      <a:gd name="T9" fmla="*/ 33 h 791"/>
                      <a:gd name="T10" fmla="*/ 18 w 1769"/>
                      <a:gd name="T11" fmla="*/ 43 h 791"/>
                      <a:gd name="T12" fmla="*/ 17 w 1769"/>
                      <a:gd name="T13" fmla="*/ 35 h 791"/>
                      <a:gd name="T14" fmla="*/ 15 w 1769"/>
                      <a:gd name="T15" fmla="*/ 25 h 791"/>
                      <a:gd name="T16" fmla="*/ 12 w 1769"/>
                      <a:gd name="T17" fmla="*/ 17 h 791"/>
                      <a:gd name="T18" fmla="*/ 6 w 1769"/>
                      <a:gd name="T19" fmla="*/ 9 h 791"/>
                      <a:gd name="T20" fmla="*/ 0 w 1769"/>
                      <a:gd name="T21" fmla="*/ 4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089" name="Group 32"/>
                <p:cNvGrpSpPr>
                  <a:grpSpLocks/>
                </p:cNvGrpSpPr>
                <p:nvPr/>
              </p:nvGrpSpPr>
              <p:grpSpPr bwMode="auto">
                <a:xfrm>
                  <a:off x="4314" y="487"/>
                  <a:ext cx="843" cy="134"/>
                  <a:chOff x="2983" y="1269"/>
                  <a:chExt cx="2150" cy="343"/>
                </a:xfrm>
              </p:grpSpPr>
              <p:sp>
                <p:nvSpPr>
                  <p:cNvPr id="2170" name="Freeform 33"/>
                  <p:cNvSpPr>
                    <a:spLocks/>
                  </p:cNvSpPr>
                  <p:nvPr/>
                </p:nvSpPr>
                <p:spPr bwMode="hidden">
                  <a:xfrm rot="-84182">
                    <a:off x="2982" y="1286"/>
                    <a:ext cx="1404" cy="220"/>
                  </a:xfrm>
                  <a:custGeom>
                    <a:avLst/>
                    <a:gdLst>
                      <a:gd name="T0" fmla="*/ 0 w 2736"/>
                      <a:gd name="T1" fmla="*/ 3 h 504"/>
                      <a:gd name="T2" fmla="*/ 16 w 2736"/>
                      <a:gd name="T3" fmla="*/ 1 h 504"/>
                      <a:gd name="T4" fmla="*/ 32 w 2736"/>
                      <a:gd name="T5" fmla="*/ 0 h 504"/>
                      <a:gd name="T6" fmla="*/ 50 w 2736"/>
                      <a:gd name="T7" fmla="*/ 0 h 504"/>
                      <a:gd name="T8" fmla="*/ 49 w 2736"/>
                      <a:gd name="T9" fmla="*/ 1 h 504"/>
                      <a:gd name="T10" fmla="*/ 32 w 2736"/>
                      <a:gd name="T11" fmla="*/ 1 h 504"/>
                      <a:gd name="T12" fmla="*/ 12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71" name="Freeform 34"/>
                  <p:cNvSpPr>
                    <a:spLocks/>
                  </p:cNvSpPr>
                  <p:nvPr/>
                </p:nvSpPr>
                <p:spPr bwMode="hidden">
                  <a:xfrm rot="-84182">
                    <a:off x="4377" y="1267"/>
                    <a:ext cx="755" cy="345"/>
                  </a:xfrm>
                  <a:custGeom>
                    <a:avLst/>
                    <a:gdLst>
                      <a:gd name="T0" fmla="*/ 0 w 1769"/>
                      <a:gd name="T1" fmla="*/ 0 h 791"/>
                      <a:gd name="T2" fmla="*/ 3 w 1769"/>
                      <a:gd name="T3" fmla="*/ 0 h 791"/>
                      <a:gd name="T4" fmla="*/ 7 w 1769"/>
                      <a:gd name="T5" fmla="*/ 1 h 791"/>
                      <a:gd name="T6" fmla="*/ 10 w 1769"/>
                      <a:gd name="T7" fmla="*/ 3 h 791"/>
                      <a:gd name="T8" fmla="*/ 11 w 1769"/>
                      <a:gd name="T9" fmla="*/ 4 h 791"/>
                      <a:gd name="T10" fmla="*/ 10 w 1769"/>
                      <a:gd name="T11" fmla="*/ 5 h 791"/>
                      <a:gd name="T12" fmla="*/ 9 w 1769"/>
                      <a:gd name="T13" fmla="*/ 4 h 791"/>
                      <a:gd name="T14" fmla="*/ 9 w 1769"/>
                      <a:gd name="T15" fmla="*/ 3 h 791"/>
                      <a:gd name="T16" fmla="*/ 7 w 1769"/>
                      <a:gd name="T17" fmla="*/ 2 h 791"/>
                      <a:gd name="T18" fmla="*/ 3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090" name="Group 35"/>
                <p:cNvGrpSpPr>
                  <a:grpSpLocks/>
                </p:cNvGrpSpPr>
                <p:nvPr/>
              </p:nvGrpSpPr>
              <p:grpSpPr bwMode="auto">
                <a:xfrm>
                  <a:off x="4296" y="349"/>
                  <a:ext cx="737" cy="167"/>
                  <a:chOff x="2938" y="917"/>
                  <a:chExt cx="1879" cy="427"/>
                </a:xfrm>
              </p:grpSpPr>
              <p:sp>
                <p:nvSpPr>
                  <p:cNvPr id="2168" name="Freeform 36"/>
                  <p:cNvSpPr>
                    <a:spLocks/>
                  </p:cNvSpPr>
                  <p:nvPr/>
                </p:nvSpPr>
                <p:spPr bwMode="hidden">
                  <a:xfrm rot="-802576">
                    <a:off x="2936" y="1128"/>
                    <a:ext cx="1234" cy="214"/>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69" name="Freeform 37"/>
                  <p:cNvSpPr>
                    <a:spLocks/>
                  </p:cNvSpPr>
                  <p:nvPr/>
                </p:nvSpPr>
                <p:spPr bwMode="hidden">
                  <a:xfrm rot="-802576">
                    <a:off x="4154" y="918"/>
                    <a:ext cx="662" cy="335"/>
                  </a:xfrm>
                  <a:custGeom>
                    <a:avLst/>
                    <a:gdLst>
                      <a:gd name="T0" fmla="*/ 0 w 1769"/>
                      <a:gd name="T1" fmla="*/ 0 h 791"/>
                      <a:gd name="T2" fmla="*/ 1 w 1769"/>
                      <a:gd name="T3" fmla="*/ 0 h 791"/>
                      <a:gd name="T4" fmla="*/ 3 w 1769"/>
                      <a:gd name="T5" fmla="*/ 1 h 791"/>
                      <a:gd name="T6" fmla="*/ 4 w 1769"/>
                      <a:gd name="T7" fmla="*/ 3 h 791"/>
                      <a:gd name="T8" fmla="*/ 5 w 1769"/>
                      <a:gd name="T9" fmla="*/ 3 h 791"/>
                      <a:gd name="T10" fmla="*/ 4 w 1769"/>
                      <a:gd name="T11" fmla="*/ 5 h 791"/>
                      <a:gd name="T12" fmla="*/ 4 w 1769"/>
                      <a:gd name="T13" fmla="*/ 3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091" name="Group 38"/>
                <p:cNvGrpSpPr>
                  <a:grpSpLocks/>
                </p:cNvGrpSpPr>
                <p:nvPr/>
              </p:nvGrpSpPr>
              <p:grpSpPr bwMode="auto">
                <a:xfrm>
                  <a:off x="3394" y="637"/>
                  <a:ext cx="493" cy="912"/>
                  <a:chOff x="637" y="1653"/>
                  <a:chExt cx="1257" cy="2326"/>
                </a:xfrm>
              </p:grpSpPr>
              <p:sp>
                <p:nvSpPr>
                  <p:cNvPr id="2166" name="Freeform 39"/>
                  <p:cNvSpPr>
                    <a:spLocks/>
                  </p:cNvSpPr>
                  <p:nvPr/>
                </p:nvSpPr>
                <p:spPr bwMode="hidden">
                  <a:xfrm rot="18888116" flipH="1">
                    <a:off x="875" y="2357"/>
                    <a:ext cx="1723" cy="312"/>
                  </a:xfrm>
                  <a:custGeom>
                    <a:avLst/>
                    <a:gdLst>
                      <a:gd name="T0" fmla="*/ 0 w 2736"/>
                      <a:gd name="T1" fmla="*/ 28 h 504"/>
                      <a:gd name="T2" fmla="*/ 54 w 2736"/>
                      <a:gd name="T3" fmla="*/ 9 h 504"/>
                      <a:gd name="T4" fmla="*/ 111 w 2736"/>
                      <a:gd name="T5" fmla="*/ 1 h 504"/>
                      <a:gd name="T6" fmla="*/ 171 w 2736"/>
                      <a:gd name="T7" fmla="*/ 1 h 504"/>
                      <a:gd name="T8" fmla="*/ 170 w 2736"/>
                      <a:gd name="T9" fmla="*/ 6 h 504"/>
                      <a:gd name="T10" fmla="*/ 110 w 2736"/>
                      <a:gd name="T11" fmla="*/ 6 h 504"/>
                      <a:gd name="T12" fmla="*/ 41 w 2736"/>
                      <a:gd name="T13" fmla="*/ 17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67" name="Freeform 40"/>
                  <p:cNvSpPr>
                    <a:spLocks/>
                  </p:cNvSpPr>
                  <p:nvPr/>
                </p:nvSpPr>
                <p:spPr bwMode="hidden">
                  <a:xfrm rot="18888116" flipH="1">
                    <a:off x="419" y="3271"/>
                    <a:ext cx="925" cy="489"/>
                  </a:xfrm>
                  <a:custGeom>
                    <a:avLst/>
                    <a:gdLst>
                      <a:gd name="T0" fmla="*/ 1 w 1769"/>
                      <a:gd name="T1" fmla="*/ 1 h 791"/>
                      <a:gd name="T2" fmla="*/ 10 w 1769"/>
                      <a:gd name="T3" fmla="*/ 4 h 791"/>
                      <a:gd name="T4" fmla="*/ 24 w 1769"/>
                      <a:gd name="T5" fmla="*/ 12 h 791"/>
                      <a:gd name="T6" fmla="*/ 33 w 1769"/>
                      <a:gd name="T7" fmla="*/ 25 h 791"/>
                      <a:gd name="T8" fmla="*/ 36 w 1769"/>
                      <a:gd name="T9" fmla="*/ 34 h 791"/>
                      <a:gd name="T10" fmla="*/ 35 w 1769"/>
                      <a:gd name="T11" fmla="*/ 45 h 791"/>
                      <a:gd name="T12" fmla="*/ 32 w 1769"/>
                      <a:gd name="T13" fmla="*/ 35 h 791"/>
                      <a:gd name="T14" fmla="*/ 28 w 1769"/>
                      <a:gd name="T15" fmla="*/ 25 h 791"/>
                      <a:gd name="T16" fmla="*/ 22 w 1769"/>
                      <a:gd name="T17" fmla="*/ 17 h 791"/>
                      <a:gd name="T18" fmla="*/ 12 w 1769"/>
                      <a:gd name="T19" fmla="*/ 9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2092" name="Group 41"/>
                <p:cNvGrpSpPr>
                  <a:grpSpLocks/>
                </p:cNvGrpSpPr>
                <p:nvPr/>
              </p:nvGrpSpPr>
              <p:grpSpPr bwMode="auto">
                <a:xfrm>
                  <a:off x="3142" y="850"/>
                  <a:ext cx="966" cy="522"/>
                  <a:chOff x="-5" y="2196"/>
                  <a:chExt cx="2463" cy="1332"/>
                </a:xfrm>
              </p:grpSpPr>
              <p:sp>
                <p:nvSpPr>
                  <p:cNvPr id="2164" name="Freeform 42"/>
                  <p:cNvSpPr>
                    <a:spLocks/>
                  </p:cNvSpPr>
                  <p:nvPr/>
                </p:nvSpPr>
                <p:spPr bwMode="hidden">
                  <a:xfrm rot="19495919" flipH="1">
                    <a:off x="644" y="2196"/>
                    <a:ext cx="1812" cy="347"/>
                  </a:xfrm>
                  <a:custGeom>
                    <a:avLst/>
                    <a:gdLst>
                      <a:gd name="T0" fmla="*/ 0 w 2736"/>
                      <a:gd name="T1" fmla="*/ 54 h 504"/>
                      <a:gd name="T2" fmla="*/ 73 w 2736"/>
                      <a:gd name="T3" fmla="*/ 18 h 504"/>
                      <a:gd name="T4" fmla="*/ 150 w 2736"/>
                      <a:gd name="T5" fmla="*/ 3 h 504"/>
                      <a:gd name="T6" fmla="*/ 231 w 2736"/>
                      <a:gd name="T7" fmla="*/ 3 h 504"/>
                      <a:gd name="T8" fmla="*/ 230 w 2736"/>
                      <a:gd name="T9" fmla="*/ 11 h 504"/>
                      <a:gd name="T10" fmla="*/ 149 w 2736"/>
                      <a:gd name="T11" fmla="*/ 11 h 504"/>
                      <a:gd name="T12" fmla="*/ 55 w 2736"/>
                      <a:gd name="T13" fmla="*/ 31 h 504"/>
                      <a:gd name="T14" fmla="*/ 0 w 2736"/>
                      <a:gd name="T15" fmla="*/ 5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65" name="Freeform 43"/>
                  <p:cNvSpPr>
                    <a:spLocks/>
                  </p:cNvSpPr>
                  <p:nvPr/>
                </p:nvSpPr>
                <p:spPr bwMode="hidden">
                  <a:xfrm rot="19495919" flipH="1">
                    <a:off x="-6" y="2982"/>
                    <a:ext cx="974" cy="545"/>
                  </a:xfrm>
                  <a:custGeom>
                    <a:avLst/>
                    <a:gdLst>
                      <a:gd name="T0" fmla="*/ 1 w 1769"/>
                      <a:gd name="T1" fmla="*/ 1 h 791"/>
                      <a:gd name="T2" fmla="*/ 14 w 1769"/>
                      <a:gd name="T3" fmla="*/ 6 h 791"/>
                      <a:gd name="T4" fmla="*/ 32 w 1769"/>
                      <a:gd name="T5" fmla="*/ 21 h 791"/>
                      <a:gd name="T6" fmla="*/ 45 w 1769"/>
                      <a:gd name="T7" fmla="*/ 46 h 791"/>
                      <a:gd name="T8" fmla="*/ 49 w 1769"/>
                      <a:gd name="T9" fmla="*/ 65 h 791"/>
                      <a:gd name="T10" fmla="*/ 47 w 1769"/>
                      <a:gd name="T11" fmla="*/ 84 h 791"/>
                      <a:gd name="T12" fmla="*/ 44 w 1769"/>
                      <a:gd name="T13" fmla="*/ 68 h 791"/>
                      <a:gd name="T14" fmla="*/ 39 w 1769"/>
                      <a:gd name="T15" fmla="*/ 49 h 791"/>
                      <a:gd name="T16" fmla="*/ 31 w 1769"/>
                      <a:gd name="T17" fmla="*/ 32 h 791"/>
                      <a:gd name="T18" fmla="*/ 16 w 1769"/>
                      <a:gd name="T19" fmla="*/ 16 h 791"/>
                      <a:gd name="T20" fmla="*/ 0 w 1769"/>
                      <a:gd name="T21" fmla="*/ 8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2093" name="Group 44"/>
                <p:cNvGrpSpPr>
                  <a:grpSpLocks/>
                </p:cNvGrpSpPr>
                <p:nvPr/>
              </p:nvGrpSpPr>
              <p:grpSpPr bwMode="auto">
                <a:xfrm>
                  <a:off x="3124" y="777"/>
                  <a:ext cx="971" cy="417"/>
                  <a:chOff x="-52" y="2009"/>
                  <a:chExt cx="2477" cy="1064"/>
                </a:xfrm>
              </p:grpSpPr>
              <p:sp>
                <p:nvSpPr>
                  <p:cNvPr id="2162" name="Freeform 45"/>
                  <p:cNvSpPr>
                    <a:spLocks/>
                  </p:cNvSpPr>
                  <p:nvPr/>
                </p:nvSpPr>
                <p:spPr bwMode="hidden">
                  <a:xfrm rot="20017085" flipH="1">
                    <a:off x="689" y="2010"/>
                    <a:ext cx="1736" cy="303"/>
                  </a:xfrm>
                  <a:custGeom>
                    <a:avLst/>
                    <a:gdLst>
                      <a:gd name="T0" fmla="*/ 0 w 2736"/>
                      <a:gd name="T1" fmla="*/ 24 h 504"/>
                      <a:gd name="T2" fmla="*/ 56 w 2736"/>
                      <a:gd name="T3" fmla="*/ 8 h 504"/>
                      <a:gd name="T4" fmla="*/ 116 w 2736"/>
                      <a:gd name="T5" fmla="*/ 1 h 504"/>
                      <a:gd name="T6" fmla="*/ 179 w 2736"/>
                      <a:gd name="T7" fmla="*/ 1 h 504"/>
                      <a:gd name="T8" fmla="*/ 178 w 2736"/>
                      <a:gd name="T9" fmla="*/ 5 h 504"/>
                      <a:gd name="T10" fmla="*/ 115 w 2736"/>
                      <a:gd name="T11" fmla="*/ 5 h 504"/>
                      <a:gd name="T12" fmla="*/ 43 w 2736"/>
                      <a:gd name="T13" fmla="*/ 14 h 504"/>
                      <a:gd name="T14" fmla="*/ 0 w 2736"/>
                      <a:gd name="T15" fmla="*/ 24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63" name="Freeform 46"/>
                  <p:cNvSpPr>
                    <a:spLocks/>
                  </p:cNvSpPr>
                  <p:nvPr/>
                </p:nvSpPr>
                <p:spPr bwMode="hidden">
                  <a:xfrm rot="20017085" flipH="1">
                    <a:off x="-53" y="2598"/>
                    <a:ext cx="931" cy="473"/>
                  </a:xfrm>
                  <a:custGeom>
                    <a:avLst/>
                    <a:gdLst>
                      <a:gd name="T0" fmla="*/ 1 w 1769"/>
                      <a:gd name="T1" fmla="*/ 1 h 791"/>
                      <a:gd name="T2" fmla="*/ 10 w 1769"/>
                      <a:gd name="T3" fmla="*/ 2 h 791"/>
                      <a:gd name="T4" fmla="*/ 25 w 1769"/>
                      <a:gd name="T5" fmla="*/ 10 h 791"/>
                      <a:gd name="T6" fmla="*/ 34 w 1769"/>
                      <a:gd name="T7" fmla="*/ 20 h 791"/>
                      <a:gd name="T8" fmla="*/ 37 w 1769"/>
                      <a:gd name="T9" fmla="*/ 28 h 791"/>
                      <a:gd name="T10" fmla="*/ 36 w 1769"/>
                      <a:gd name="T11" fmla="*/ 36 h 791"/>
                      <a:gd name="T12" fmla="*/ 34 w 1769"/>
                      <a:gd name="T13" fmla="*/ 29 h 791"/>
                      <a:gd name="T14" fmla="*/ 29 w 1769"/>
                      <a:gd name="T15" fmla="*/ 21 h 791"/>
                      <a:gd name="T16" fmla="*/ 24 w 1769"/>
                      <a:gd name="T17" fmla="*/ 14 h 791"/>
                      <a:gd name="T18" fmla="*/ 13 w 1769"/>
                      <a:gd name="T19" fmla="*/ 7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grpSp>
            <p:grpSp>
              <p:nvGrpSpPr>
                <p:cNvPr id="2094" name="Group 47"/>
                <p:cNvGrpSpPr>
                  <a:grpSpLocks/>
                </p:cNvGrpSpPr>
                <p:nvPr/>
              </p:nvGrpSpPr>
              <p:grpSpPr bwMode="auto">
                <a:xfrm>
                  <a:off x="3115" y="700"/>
                  <a:ext cx="969" cy="363"/>
                  <a:chOff x="-74" y="1813"/>
                  <a:chExt cx="2472" cy="927"/>
                </a:xfrm>
              </p:grpSpPr>
              <p:sp>
                <p:nvSpPr>
                  <p:cNvPr id="2160" name="Freeform 48"/>
                  <p:cNvSpPr>
                    <a:spLocks/>
                  </p:cNvSpPr>
                  <p:nvPr/>
                </p:nvSpPr>
                <p:spPr bwMode="hidden">
                  <a:xfrm rot="20519637" flipH="1">
                    <a:off x="721" y="1812"/>
                    <a:ext cx="1677" cy="334"/>
                  </a:xfrm>
                  <a:custGeom>
                    <a:avLst/>
                    <a:gdLst>
                      <a:gd name="T0" fmla="*/ 0 w 2736"/>
                      <a:gd name="T1" fmla="*/ 42 h 504"/>
                      <a:gd name="T2" fmla="*/ 46 w 2736"/>
                      <a:gd name="T3" fmla="*/ 14 h 504"/>
                      <a:gd name="T4" fmla="*/ 94 w 2736"/>
                      <a:gd name="T5" fmla="*/ 2 h 504"/>
                      <a:gd name="T6" fmla="*/ 145 w 2736"/>
                      <a:gd name="T7" fmla="*/ 2 h 504"/>
                      <a:gd name="T8" fmla="*/ 144 w 2736"/>
                      <a:gd name="T9" fmla="*/ 9 h 504"/>
                      <a:gd name="T10" fmla="*/ 94 w 2736"/>
                      <a:gd name="T11" fmla="*/ 9 h 504"/>
                      <a:gd name="T12" fmla="*/ 35 w 2736"/>
                      <a:gd name="T13" fmla="*/ 25 h 504"/>
                      <a:gd name="T14" fmla="*/ 0 w 2736"/>
                      <a:gd name="T15" fmla="*/ 4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61" name="Freeform 49"/>
                  <p:cNvSpPr>
                    <a:spLocks/>
                  </p:cNvSpPr>
                  <p:nvPr/>
                </p:nvSpPr>
                <p:spPr bwMode="hidden">
                  <a:xfrm rot="20519637" flipH="1">
                    <a:off x="-74" y="2212"/>
                    <a:ext cx="900" cy="526"/>
                  </a:xfrm>
                  <a:custGeom>
                    <a:avLst/>
                    <a:gdLst>
                      <a:gd name="T0" fmla="*/ 1 w 1769"/>
                      <a:gd name="T1" fmla="*/ 1 h 791"/>
                      <a:gd name="T2" fmla="*/ 9 w 1769"/>
                      <a:gd name="T3" fmla="*/ 5 h 791"/>
                      <a:gd name="T4" fmla="*/ 20 w 1769"/>
                      <a:gd name="T5" fmla="*/ 17 h 791"/>
                      <a:gd name="T6" fmla="*/ 28 w 1769"/>
                      <a:gd name="T7" fmla="*/ 37 h 791"/>
                      <a:gd name="T8" fmla="*/ 31 w 1769"/>
                      <a:gd name="T9" fmla="*/ 53 h 791"/>
                      <a:gd name="T10" fmla="*/ 29 w 1769"/>
                      <a:gd name="T11" fmla="*/ 68 h 791"/>
                      <a:gd name="T12" fmla="*/ 27 w 1769"/>
                      <a:gd name="T13" fmla="*/ 55 h 791"/>
                      <a:gd name="T14" fmla="*/ 24 w 1769"/>
                      <a:gd name="T15" fmla="*/ 39 h 791"/>
                      <a:gd name="T16" fmla="*/ 19 w 1769"/>
                      <a:gd name="T17" fmla="*/ 26 h 791"/>
                      <a:gd name="T18" fmla="*/ 10 w 1769"/>
                      <a:gd name="T19" fmla="*/ 13 h 791"/>
                      <a:gd name="T20" fmla="*/ 0 w 1769"/>
                      <a:gd name="T21" fmla="*/ 7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grpSp>
            <p:grpSp>
              <p:nvGrpSpPr>
                <p:cNvPr id="2095" name="Group 50"/>
                <p:cNvGrpSpPr>
                  <a:grpSpLocks/>
                </p:cNvGrpSpPr>
                <p:nvPr/>
              </p:nvGrpSpPr>
              <p:grpSpPr bwMode="auto">
                <a:xfrm>
                  <a:off x="3153" y="613"/>
                  <a:ext cx="918" cy="257"/>
                  <a:chOff x="22" y="1591"/>
                  <a:chExt cx="2342" cy="657"/>
                </a:xfrm>
              </p:grpSpPr>
              <p:sp>
                <p:nvSpPr>
                  <p:cNvPr id="2158" name="Freeform 51"/>
                  <p:cNvSpPr>
                    <a:spLocks/>
                  </p:cNvSpPr>
                  <p:nvPr/>
                </p:nvSpPr>
                <p:spPr bwMode="hidden">
                  <a:xfrm rot="21136207" flipH="1">
                    <a:off x="819" y="1589"/>
                    <a:ext cx="1544" cy="313"/>
                  </a:xfrm>
                  <a:custGeom>
                    <a:avLst/>
                    <a:gdLst>
                      <a:gd name="T0" fmla="*/ 0 w 2736"/>
                      <a:gd name="T1" fmla="*/ 29 h 504"/>
                      <a:gd name="T2" fmla="*/ 28 w 2736"/>
                      <a:gd name="T3" fmla="*/ 10 h 504"/>
                      <a:gd name="T4" fmla="*/ 58 w 2736"/>
                      <a:gd name="T5" fmla="*/ 1 h 504"/>
                      <a:gd name="T6" fmla="*/ 89 w 2736"/>
                      <a:gd name="T7" fmla="*/ 1 h 504"/>
                      <a:gd name="T8" fmla="*/ 88 w 2736"/>
                      <a:gd name="T9" fmla="*/ 6 h 504"/>
                      <a:gd name="T10" fmla="*/ 57 w 2736"/>
                      <a:gd name="T11" fmla="*/ 6 h 504"/>
                      <a:gd name="T12" fmla="*/ 21 w 2736"/>
                      <a:gd name="T13" fmla="*/ 17 h 504"/>
                      <a:gd name="T14" fmla="*/ 0 w 2736"/>
                      <a:gd name="T15" fmla="*/ 2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59" name="Freeform 52"/>
                  <p:cNvSpPr>
                    <a:spLocks/>
                  </p:cNvSpPr>
                  <p:nvPr/>
                </p:nvSpPr>
                <p:spPr bwMode="hidden">
                  <a:xfrm rot="21136207" flipH="1">
                    <a:off x="21" y="1757"/>
                    <a:ext cx="829" cy="490"/>
                  </a:xfrm>
                  <a:custGeom>
                    <a:avLst/>
                    <a:gdLst>
                      <a:gd name="T0" fmla="*/ 0 w 1769"/>
                      <a:gd name="T1" fmla="*/ 1 h 791"/>
                      <a:gd name="T2" fmla="*/ 5 w 1769"/>
                      <a:gd name="T3" fmla="*/ 4 h 791"/>
                      <a:gd name="T4" fmla="*/ 12 w 1769"/>
                      <a:gd name="T5" fmla="*/ 12 h 791"/>
                      <a:gd name="T6" fmla="*/ 17 w 1769"/>
                      <a:gd name="T7" fmla="*/ 24 h 791"/>
                      <a:gd name="T8" fmla="*/ 19 w 1769"/>
                      <a:gd name="T9" fmla="*/ 34 h 791"/>
                      <a:gd name="T10" fmla="*/ 18 w 1769"/>
                      <a:gd name="T11" fmla="*/ 45 h 791"/>
                      <a:gd name="T12" fmla="*/ 17 w 1769"/>
                      <a:gd name="T13" fmla="*/ 36 h 791"/>
                      <a:gd name="T14" fmla="*/ 15 w 1769"/>
                      <a:gd name="T15" fmla="*/ 26 h 791"/>
                      <a:gd name="T16" fmla="*/ 12 w 1769"/>
                      <a:gd name="T17" fmla="*/ 17 h 791"/>
                      <a:gd name="T18" fmla="*/ 6 w 1769"/>
                      <a:gd name="T19" fmla="*/ 9 h 791"/>
                      <a:gd name="T20" fmla="*/ 0 w 1769"/>
                      <a:gd name="T21" fmla="*/ 4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grpSp>
            <p:grpSp>
              <p:nvGrpSpPr>
                <p:cNvPr id="2096" name="Group 53"/>
                <p:cNvGrpSpPr>
                  <a:grpSpLocks/>
                </p:cNvGrpSpPr>
                <p:nvPr/>
              </p:nvGrpSpPr>
              <p:grpSpPr bwMode="auto">
                <a:xfrm>
                  <a:off x="3218" y="556"/>
                  <a:ext cx="843" cy="134"/>
                  <a:chOff x="189" y="1446"/>
                  <a:chExt cx="2150" cy="343"/>
                </a:xfrm>
              </p:grpSpPr>
              <p:sp>
                <p:nvSpPr>
                  <p:cNvPr id="2156" name="Freeform 54"/>
                  <p:cNvSpPr>
                    <a:spLocks/>
                  </p:cNvSpPr>
                  <p:nvPr/>
                </p:nvSpPr>
                <p:spPr bwMode="hidden">
                  <a:xfrm rot="84182" flipH="1">
                    <a:off x="935" y="1463"/>
                    <a:ext cx="1404" cy="220"/>
                  </a:xfrm>
                  <a:custGeom>
                    <a:avLst/>
                    <a:gdLst>
                      <a:gd name="T0" fmla="*/ 0 w 2736"/>
                      <a:gd name="T1" fmla="*/ 3 h 504"/>
                      <a:gd name="T2" fmla="*/ 16 w 2736"/>
                      <a:gd name="T3" fmla="*/ 1 h 504"/>
                      <a:gd name="T4" fmla="*/ 32 w 2736"/>
                      <a:gd name="T5" fmla="*/ 0 h 504"/>
                      <a:gd name="T6" fmla="*/ 50 w 2736"/>
                      <a:gd name="T7" fmla="*/ 0 h 504"/>
                      <a:gd name="T8" fmla="*/ 49 w 2736"/>
                      <a:gd name="T9" fmla="*/ 1 h 504"/>
                      <a:gd name="T10" fmla="*/ 32 w 2736"/>
                      <a:gd name="T11" fmla="*/ 1 h 504"/>
                      <a:gd name="T12" fmla="*/ 12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57" name="Freeform 55"/>
                  <p:cNvSpPr>
                    <a:spLocks/>
                  </p:cNvSpPr>
                  <p:nvPr/>
                </p:nvSpPr>
                <p:spPr bwMode="hidden">
                  <a:xfrm rot="84182" flipH="1">
                    <a:off x="189" y="1444"/>
                    <a:ext cx="755" cy="345"/>
                  </a:xfrm>
                  <a:custGeom>
                    <a:avLst/>
                    <a:gdLst>
                      <a:gd name="T0" fmla="*/ 0 w 1769"/>
                      <a:gd name="T1" fmla="*/ 0 h 791"/>
                      <a:gd name="T2" fmla="*/ 3 w 1769"/>
                      <a:gd name="T3" fmla="*/ 0 h 791"/>
                      <a:gd name="T4" fmla="*/ 7 w 1769"/>
                      <a:gd name="T5" fmla="*/ 1 h 791"/>
                      <a:gd name="T6" fmla="*/ 10 w 1769"/>
                      <a:gd name="T7" fmla="*/ 3 h 791"/>
                      <a:gd name="T8" fmla="*/ 11 w 1769"/>
                      <a:gd name="T9" fmla="*/ 4 h 791"/>
                      <a:gd name="T10" fmla="*/ 10 w 1769"/>
                      <a:gd name="T11" fmla="*/ 5 h 791"/>
                      <a:gd name="T12" fmla="*/ 9 w 1769"/>
                      <a:gd name="T13" fmla="*/ 4 h 791"/>
                      <a:gd name="T14" fmla="*/ 9 w 1769"/>
                      <a:gd name="T15" fmla="*/ 3 h 791"/>
                      <a:gd name="T16" fmla="*/ 7 w 1769"/>
                      <a:gd name="T17" fmla="*/ 2 h 791"/>
                      <a:gd name="T18" fmla="*/ 3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grpSp>
            <p:grpSp>
              <p:nvGrpSpPr>
                <p:cNvPr id="2097" name="Group 56"/>
                <p:cNvGrpSpPr>
                  <a:grpSpLocks/>
                </p:cNvGrpSpPr>
                <p:nvPr/>
              </p:nvGrpSpPr>
              <p:grpSpPr bwMode="auto">
                <a:xfrm>
                  <a:off x="3342" y="418"/>
                  <a:ext cx="737" cy="167"/>
                  <a:chOff x="505" y="1094"/>
                  <a:chExt cx="1879" cy="427"/>
                </a:xfrm>
              </p:grpSpPr>
              <p:sp>
                <p:nvSpPr>
                  <p:cNvPr id="2154" name="Freeform 57"/>
                  <p:cNvSpPr>
                    <a:spLocks/>
                  </p:cNvSpPr>
                  <p:nvPr/>
                </p:nvSpPr>
                <p:spPr bwMode="hidden">
                  <a:xfrm rot="802576" flipH="1">
                    <a:off x="1151" y="1306"/>
                    <a:ext cx="1234" cy="214"/>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55" name="Freeform 58"/>
                  <p:cNvSpPr>
                    <a:spLocks/>
                  </p:cNvSpPr>
                  <p:nvPr/>
                </p:nvSpPr>
                <p:spPr bwMode="hidden">
                  <a:xfrm rot="802576" flipH="1">
                    <a:off x="505" y="1095"/>
                    <a:ext cx="662" cy="335"/>
                  </a:xfrm>
                  <a:custGeom>
                    <a:avLst/>
                    <a:gdLst>
                      <a:gd name="T0" fmla="*/ 0 w 1769"/>
                      <a:gd name="T1" fmla="*/ 0 h 791"/>
                      <a:gd name="T2" fmla="*/ 1 w 1769"/>
                      <a:gd name="T3" fmla="*/ 0 h 791"/>
                      <a:gd name="T4" fmla="*/ 3 w 1769"/>
                      <a:gd name="T5" fmla="*/ 1 h 791"/>
                      <a:gd name="T6" fmla="*/ 4 w 1769"/>
                      <a:gd name="T7" fmla="*/ 3 h 791"/>
                      <a:gd name="T8" fmla="*/ 5 w 1769"/>
                      <a:gd name="T9" fmla="*/ 3 h 791"/>
                      <a:gd name="T10" fmla="*/ 4 w 1769"/>
                      <a:gd name="T11" fmla="*/ 5 h 791"/>
                      <a:gd name="T12" fmla="*/ 4 w 1769"/>
                      <a:gd name="T13" fmla="*/ 3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2098" name="Group 59"/>
                <p:cNvGrpSpPr>
                  <a:grpSpLocks/>
                </p:cNvGrpSpPr>
                <p:nvPr/>
              </p:nvGrpSpPr>
              <p:grpSpPr bwMode="auto">
                <a:xfrm>
                  <a:off x="3386" y="341"/>
                  <a:ext cx="725" cy="218"/>
                  <a:chOff x="616" y="899"/>
                  <a:chExt cx="1850" cy="554"/>
                </a:xfrm>
              </p:grpSpPr>
              <p:sp>
                <p:nvSpPr>
                  <p:cNvPr id="2152" name="Freeform 60"/>
                  <p:cNvSpPr>
                    <a:spLocks/>
                  </p:cNvSpPr>
                  <p:nvPr/>
                </p:nvSpPr>
                <p:spPr bwMode="hidden">
                  <a:xfrm rot="1277471" flipH="1">
                    <a:off x="1231" y="1237"/>
                    <a:ext cx="1235" cy="216"/>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53" name="Freeform 61"/>
                  <p:cNvSpPr>
                    <a:spLocks/>
                  </p:cNvSpPr>
                  <p:nvPr/>
                </p:nvSpPr>
                <p:spPr bwMode="hidden">
                  <a:xfrm rot="1277471" flipH="1">
                    <a:off x="615" y="898"/>
                    <a:ext cx="662" cy="339"/>
                  </a:xfrm>
                  <a:custGeom>
                    <a:avLst/>
                    <a:gdLst>
                      <a:gd name="T0" fmla="*/ 0 w 1769"/>
                      <a:gd name="T1" fmla="*/ 0 h 791"/>
                      <a:gd name="T2" fmla="*/ 1 w 1769"/>
                      <a:gd name="T3" fmla="*/ 0 h 791"/>
                      <a:gd name="T4" fmla="*/ 3 w 1769"/>
                      <a:gd name="T5" fmla="*/ 1 h 791"/>
                      <a:gd name="T6" fmla="*/ 4 w 1769"/>
                      <a:gd name="T7" fmla="*/ 3 h 791"/>
                      <a:gd name="T8" fmla="*/ 5 w 1769"/>
                      <a:gd name="T9" fmla="*/ 4 h 791"/>
                      <a:gd name="T10" fmla="*/ 4 w 1769"/>
                      <a:gd name="T11" fmla="*/ 5 h 791"/>
                      <a:gd name="T12" fmla="*/ 4 w 1769"/>
                      <a:gd name="T13" fmla="*/ 4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2099" name="Group 62"/>
                <p:cNvGrpSpPr>
                  <a:grpSpLocks/>
                </p:cNvGrpSpPr>
                <p:nvPr/>
              </p:nvGrpSpPr>
              <p:grpSpPr bwMode="auto">
                <a:xfrm>
                  <a:off x="3472" y="231"/>
                  <a:ext cx="693" cy="291"/>
                  <a:chOff x="3472" y="231"/>
                  <a:chExt cx="693" cy="291"/>
                </a:xfrm>
              </p:grpSpPr>
              <p:sp>
                <p:nvSpPr>
                  <p:cNvPr id="2150" name="Freeform 63"/>
                  <p:cNvSpPr>
                    <a:spLocks/>
                  </p:cNvSpPr>
                  <p:nvPr/>
                </p:nvSpPr>
                <p:spPr bwMode="hidden">
                  <a:xfrm rot="2028410" flipH="1">
                    <a:off x="3680" y="438"/>
                    <a:ext cx="484"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51" name="Freeform 64"/>
                  <p:cNvSpPr>
                    <a:spLocks/>
                  </p:cNvSpPr>
                  <p:nvPr/>
                </p:nvSpPr>
                <p:spPr bwMode="hidden">
                  <a:xfrm rot="2028410" flipH="1">
                    <a:off x="3472" y="230"/>
                    <a:ext cx="260"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2100" name="Group 65"/>
                <p:cNvGrpSpPr>
                  <a:grpSpLocks/>
                </p:cNvGrpSpPr>
                <p:nvPr/>
              </p:nvGrpSpPr>
              <p:grpSpPr bwMode="auto">
                <a:xfrm>
                  <a:off x="3554" y="118"/>
                  <a:ext cx="664" cy="349"/>
                  <a:chOff x="3554" y="118"/>
                  <a:chExt cx="664" cy="349"/>
                </a:xfrm>
              </p:grpSpPr>
              <p:sp>
                <p:nvSpPr>
                  <p:cNvPr id="2148" name="Freeform 66"/>
                  <p:cNvSpPr>
                    <a:spLocks/>
                  </p:cNvSpPr>
                  <p:nvPr/>
                </p:nvSpPr>
                <p:spPr bwMode="hidden">
                  <a:xfrm rot="2664424" flipH="1">
                    <a:off x="3728" y="383"/>
                    <a:ext cx="490" cy="84"/>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49" name="Freeform 67"/>
                  <p:cNvSpPr>
                    <a:spLocks/>
                  </p:cNvSpPr>
                  <p:nvPr/>
                </p:nvSpPr>
                <p:spPr bwMode="hidden">
                  <a:xfrm rot="2664424" flipH="1">
                    <a:off x="3554" y="118"/>
                    <a:ext cx="263" cy="132"/>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2101" name="Group 68"/>
                <p:cNvGrpSpPr>
                  <a:grpSpLocks/>
                </p:cNvGrpSpPr>
                <p:nvPr/>
              </p:nvGrpSpPr>
              <p:grpSpPr bwMode="auto">
                <a:xfrm>
                  <a:off x="3784" y="30"/>
                  <a:ext cx="305" cy="593"/>
                  <a:chOff x="1633" y="104"/>
                  <a:chExt cx="778" cy="1512"/>
                </a:xfrm>
              </p:grpSpPr>
              <p:sp>
                <p:nvSpPr>
                  <p:cNvPr id="2146" name="Freeform 69"/>
                  <p:cNvSpPr>
                    <a:spLocks/>
                  </p:cNvSpPr>
                  <p:nvPr/>
                </p:nvSpPr>
                <p:spPr bwMode="hidden">
                  <a:xfrm rot="3473776" flipH="1">
                    <a:off x="1752" y="958"/>
                    <a:ext cx="1101" cy="217"/>
                  </a:xfrm>
                  <a:custGeom>
                    <a:avLst/>
                    <a:gdLst>
                      <a:gd name="T0" fmla="*/ 0 w 2736"/>
                      <a:gd name="T1" fmla="*/ 3 h 504"/>
                      <a:gd name="T2" fmla="*/ 4 w 2736"/>
                      <a:gd name="T3" fmla="*/ 1 h 504"/>
                      <a:gd name="T4" fmla="*/ 8 w 2736"/>
                      <a:gd name="T5" fmla="*/ 0 h 504"/>
                      <a:gd name="T6" fmla="*/ 12 w 2736"/>
                      <a:gd name="T7" fmla="*/ 0 h 504"/>
                      <a:gd name="T8" fmla="*/ 12 w 2736"/>
                      <a:gd name="T9" fmla="*/ 0 h 504"/>
                      <a:gd name="T10" fmla="*/ 8 w 2736"/>
                      <a:gd name="T11" fmla="*/ 0 h 504"/>
                      <a:gd name="T12" fmla="*/ 3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47" name="Freeform 70"/>
                  <p:cNvSpPr>
                    <a:spLocks/>
                  </p:cNvSpPr>
                  <p:nvPr/>
                </p:nvSpPr>
                <p:spPr bwMode="hidden">
                  <a:xfrm rot="3473776" flipH="1">
                    <a:off x="1505" y="231"/>
                    <a:ext cx="591" cy="337"/>
                  </a:xfrm>
                  <a:custGeom>
                    <a:avLst/>
                    <a:gdLst>
                      <a:gd name="T0" fmla="*/ 0 w 1769"/>
                      <a:gd name="T1" fmla="*/ 0 h 791"/>
                      <a:gd name="T2" fmla="*/ 1 w 1769"/>
                      <a:gd name="T3" fmla="*/ 0 h 791"/>
                      <a:gd name="T4" fmla="*/ 2 w 1769"/>
                      <a:gd name="T5" fmla="*/ 1 h 791"/>
                      <a:gd name="T6" fmla="*/ 2 w 1769"/>
                      <a:gd name="T7" fmla="*/ 3 h 791"/>
                      <a:gd name="T8" fmla="*/ 2 w 1769"/>
                      <a:gd name="T9" fmla="*/ 4 h 791"/>
                      <a:gd name="T10" fmla="*/ 2 w 1769"/>
                      <a:gd name="T11" fmla="*/ 5 h 791"/>
                      <a:gd name="T12" fmla="*/ 2 w 1769"/>
                      <a:gd name="T13" fmla="*/ 4 h 791"/>
                      <a:gd name="T14" fmla="*/ 2 w 1769"/>
                      <a:gd name="T15" fmla="*/ 3 h 791"/>
                      <a:gd name="T16" fmla="*/ 2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2102" name="Group 71"/>
                <p:cNvGrpSpPr>
                  <a:grpSpLocks/>
                </p:cNvGrpSpPr>
                <p:nvPr/>
              </p:nvGrpSpPr>
              <p:grpSpPr bwMode="auto">
                <a:xfrm>
                  <a:off x="3903" y="0"/>
                  <a:ext cx="248" cy="601"/>
                  <a:chOff x="1935" y="28"/>
                  <a:chExt cx="634" cy="1534"/>
                </a:xfrm>
              </p:grpSpPr>
              <p:sp>
                <p:nvSpPr>
                  <p:cNvPr id="2144" name="Freeform 72"/>
                  <p:cNvSpPr>
                    <a:spLocks/>
                  </p:cNvSpPr>
                  <p:nvPr/>
                </p:nvSpPr>
                <p:spPr bwMode="hidden">
                  <a:xfrm rot="4126480" flipH="1">
                    <a:off x="1932" y="924"/>
                    <a:ext cx="1059" cy="214"/>
                  </a:xfrm>
                  <a:custGeom>
                    <a:avLst/>
                    <a:gdLst>
                      <a:gd name="T0" fmla="*/ 0 w 2736"/>
                      <a:gd name="T1" fmla="*/ 3 h 504"/>
                      <a:gd name="T2" fmla="*/ 3 w 2736"/>
                      <a:gd name="T3" fmla="*/ 1 h 504"/>
                      <a:gd name="T4" fmla="*/ 6 w 2736"/>
                      <a:gd name="T5" fmla="*/ 0 h 504"/>
                      <a:gd name="T6" fmla="*/ 9 w 2736"/>
                      <a:gd name="T7" fmla="*/ 0 h 504"/>
                      <a:gd name="T8" fmla="*/ 9 w 2736"/>
                      <a:gd name="T9" fmla="*/ 0 h 504"/>
                      <a:gd name="T10" fmla="*/ 6 w 2736"/>
                      <a:gd name="T11" fmla="*/ 0 h 504"/>
                      <a:gd name="T12" fmla="*/ 2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45" name="Freeform 73"/>
                  <p:cNvSpPr>
                    <a:spLocks/>
                  </p:cNvSpPr>
                  <p:nvPr/>
                </p:nvSpPr>
                <p:spPr bwMode="hidden">
                  <a:xfrm rot="4126480" flipH="1">
                    <a:off x="1820" y="144"/>
                    <a:ext cx="570" cy="338"/>
                  </a:xfrm>
                  <a:custGeom>
                    <a:avLst/>
                    <a:gdLst>
                      <a:gd name="T0" fmla="*/ 0 w 1769"/>
                      <a:gd name="T1" fmla="*/ 0 h 791"/>
                      <a:gd name="T2" fmla="*/ 1 w 1769"/>
                      <a:gd name="T3" fmla="*/ 0 h 791"/>
                      <a:gd name="T4" fmla="*/ 1 w 1769"/>
                      <a:gd name="T5" fmla="*/ 1 h 791"/>
                      <a:gd name="T6" fmla="*/ 2 w 1769"/>
                      <a:gd name="T7" fmla="*/ 3 h 791"/>
                      <a:gd name="T8" fmla="*/ 2 w 1769"/>
                      <a:gd name="T9" fmla="*/ 4 h 791"/>
                      <a:gd name="T10" fmla="*/ 2 w 1769"/>
                      <a:gd name="T11" fmla="*/ 5 h 791"/>
                      <a:gd name="T12" fmla="*/ 2 w 1769"/>
                      <a:gd name="T13" fmla="*/ 4 h 791"/>
                      <a:gd name="T14" fmla="*/ 2 w 1769"/>
                      <a:gd name="T15" fmla="*/ 3 h 791"/>
                      <a:gd name="T16" fmla="*/ 1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grpSp>
              <p:nvGrpSpPr>
                <p:cNvPr id="2103" name="Group 74"/>
                <p:cNvGrpSpPr>
                  <a:grpSpLocks/>
                </p:cNvGrpSpPr>
                <p:nvPr/>
              </p:nvGrpSpPr>
              <p:grpSpPr bwMode="auto">
                <a:xfrm>
                  <a:off x="4251" y="252"/>
                  <a:ext cx="723" cy="222"/>
                  <a:chOff x="2822" y="672"/>
                  <a:chExt cx="1845" cy="566"/>
                </a:xfrm>
              </p:grpSpPr>
              <p:sp>
                <p:nvSpPr>
                  <p:cNvPr id="2142" name="Freeform 75"/>
                  <p:cNvSpPr>
                    <a:spLocks/>
                  </p:cNvSpPr>
                  <p:nvPr/>
                </p:nvSpPr>
                <p:spPr bwMode="hidden">
                  <a:xfrm rot="-1325434">
                    <a:off x="2820" y="1022"/>
                    <a:ext cx="1232" cy="216"/>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4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43" name="Freeform 76"/>
                  <p:cNvSpPr>
                    <a:spLocks/>
                  </p:cNvSpPr>
                  <p:nvPr/>
                </p:nvSpPr>
                <p:spPr bwMode="hidden">
                  <a:xfrm rot="-1325434">
                    <a:off x="4003" y="673"/>
                    <a:ext cx="662" cy="337"/>
                  </a:xfrm>
                  <a:custGeom>
                    <a:avLst/>
                    <a:gdLst>
                      <a:gd name="T0" fmla="*/ 0 w 1769"/>
                      <a:gd name="T1" fmla="*/ 0 h 791"/>
                      <a:gd name="T2" fmla="*/ 1 w 1769"/>
                      <a:gd name="T3" fmla="*/ 0 h 791"/>
                      <a:gd name="T4" fmla="*/ 3 w 1769"/>
                      <a:gd name="T5" fmla="*/ 1 h 791"/>
                      <a:gd name="T6" fmla="*/ 4 w 1769"/>
                      <a:gd name="T7" fmla="*/ 3 h 791"/>
                      <a:gd name="T8" fmla="*/ 5 w 1769"/>
                      <a:gd name="T9" fmla="*/ 4 h 791"/>
                      <a:gd name="T10" fmla="*/ 4 w 1769"/>
                      <a:gd name="T11" fmla="*/ 5 h 791"/>
                      <a:gd name="T12" fmla="*/ 4 w 1769"/>
                      <a:gd name="T13" fmla="*/ 4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104" name="Group 77"/>
                <p:cNvGrpSpPr>
                  <a:grpSpLocks/>
                </p:cNvGrpSpPr>
                <p:nvPr/>
              </p:nvGrpSpPr>
              <p:grpSpPr bwMode="auto">
                <a:xfrm>
                  <a:off x="4196" y="163"/>
                  <a:ext cx="699" cy="282"/>
                  <a:chOff x="2683" y="445"/>
                  <a:chExt cx="1781" cy="717"/>
                </a:xfrm>
              </p:grpSpPr>
              <p:sp>
                <p:nvSpPr>
                  <p:cNvPr id="2140" name="Freeform 78"/>
                  <p:cNvSpPr>
                    <a:spLocks/>
                  </p:cNvSpPr>
                  <p:nvPr/>
                </p:nvSpPr>
                <p:spPr bwMode="hidden">
                  <a:xfrm rot="-1921064">
                    <a:off x="2682" y="946"/>
                    <a:ext cx="1233" cy="216"/>
                  </a:xfrm>
                  <a:custGeom>
                    <a:avLst/>
                    <a:gdLst>
                      <a:gd name="T0" fmla="*/ 0 w 2736"/>
                      <a:gd name="T1" fmla="*/ 3 h 504"/>
                      <a:gd name="T2" fmla="*/ 7 w 2736"/>
                      <a:gd name="T3" fmla="*/ 1 h 504"/>
                      <a:gd name="T4" fmla="*/ 15 w 2736"/>
                      <a:gd name="T5" fmla="*/ 0 h 504"/>
                      <a:gd name="T6" fmla="*/ 23 w 2736"/>
                      <a:gd name="T7" fmla="*/ 0 h 504"/>
                      <a:gd name="T8" fmla="*/ 23 w 2736"/>
                      <a:gd name="T9" fmla="*/ 0 h 504"/>
                      <a:gd name="T10" fmla="*/ 15 w 2736"/>
                      <a:gd name="T11" fmla="*/ 0 h 504"/>
                      <a:gd name="T12" fmla="*/ 5 w 2736"/>
                      <a:gd name="T13" fmla="*/ 2 h 504"/>
                      <a:gd name="T14" fmla="*/ 0 w 2736"/>
                      <a:gd name="T15" fmla="*/ 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41" name="Freeform 79"/>
                  <p:cNvSpPr>
                    <a:spLocks/>
                  </p:cNvSpPr>
                  <p:nvPr/>
                </p:nvSpPr>
                <p:spPr bwMode="hidden">
                  <a:xfrm rot="-1921064">
                    <a:off x="3801" y="444"/>
                    <a:ext cx="661" cy="339"/>
                  </a:xfrm>
                  <a:custGeom>
                    <a:avLst/>
                    <a:gdLst>
                      <a:gd name="T0" fmla="*/ 0 w 1769"/>
                      <a:gd name="T1" fmla="*/ 0 h 791"/>
                      <a:gd name="T2" fmla="*/ 1 w 1769"/>
                      <a:gd name="T3" fmla="*/ 0 h 791"/>
                      <a:gd name="T4" fmla="*/ 3 w 1769"/>
                      <a:gd name="T5" fmla="*/ 1 h 791"/>
                      <a:gd name="T6" fmla="*/ 4 w 1769"/>
                      <a:gd name="T7" fmla="*/ 3 h 791"/>
                      <a:gd name="T8" fmla="*/ 5 w 1769"/>
                      <a:gd name="T9" fmla="*/ 4 h 791"/>
                      <a:gd name="T10" fmla="*/ 4 w 1769"/>
                      <a:gd name="T11" fmla="*/ 5 h 791"/>
                      <a:gd name="T12" fmla="*/ 4 w 1769"/>
                      <a:gd name="T13" fmla="*/ 4 h 791"/>
                      <a:gd name="T14" fmla="*/ 4 w 1769"/>
                      <a:gd name="T15" fmla="*/ 3 h 791"/>
                      <a:gd name="T16" fmla="*/ 3 w 1769"/>
                      <a:gd name="T17" fmla="*/ 2 h 791"/>
                      <a:gd name="T18" fmla="*/ 1 w 1769"/>
                      <a:gd name="T19" fmla="*/ 1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sp>
              <p:nvSpPr>
                <p:cNvPr id="2105" name="Freeform 80"/>
                <p:cNvSpPr>
                  <a:spLocks/>
                </p:cNvSpPr>
                <p:nvPr/>
              </p:nvSpPr>
              <p:spPr bwMode="hidden">
                <a:xfrm rot="4578755" flipH="1">
                  <a:off x="3968" y="372"/>
                  <a:ext cx="403" cy="57"/>
                </a:xfrm>
                <a:custGeom>
                  <a:avLst/>
                  <a:gdLst>
                    <a:gd name="T0" fmla="*/ 0 w 2736"/>
                    <a:gd name="T1" fmla="*/ 0 h 504"/>
                    <a:gd name="T2" fmla="*/ 0 w 2736"/>
                    <a:gd name="T3" fmla="*/ 0 h 504"/>
                    <a:gd name="T4" fmla="*/ 0 w 2736"/>
                    <a:gd name="T5" fmla="*/ 0 h 504"/>
                    <a:gd name="T6" fmla="*/ 0 w 2736"/>
                    <a:gd name="T7" fmla="*/ 0 h 504"/>
                    <a:gd name="T8" fmla="*/ 0 w 2736"/>
                    <a:gd name="T9" fmla="*/ 0 h 504"/>
                    <a:gd name="T10" fmla="*/ 0 w 2736"/>
                    <a:gd name="T11" fmla="*/ 0 h 504"/>
                    <a:gd name="T12" fmla="*/ 0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a:noFill/>
                  <a:round/>
                  <a:headEnd/>
                  <a:tailEnd/>
                </a:ln>
              </p:spPr>
              <p:txBody>
                <a:bodyPr wrap="none" anchor="ctr"/>
                <a:lstStyle/>
                <a:p>
                  <a:endParaRPr lang="fr-FR"/>
                </a:p>
              </p:txBody>
            </p:sp>
            <p:sp>
              <p:nvSpPr>
                <p:cNvPr id="2106" name="Freeform 81"/>
                <p:cNvSpPr>
                  <a:spLocks/>
                </p:cNvSpPr>
                <p:nvPr/>
              </p:nvSpPr>
              <p:spPr bwMode="hidden">
                <a:xfrm rot="4578755" flipH="1">
                  <a:off x="3977" y="77"/>
                  <a:ext cx="216" cy="91"/>
                </a:xfrm>
                <a:custGeom>
                  <a:avLst/>
                  <a:gdLst>
                    <a:gd name="T0" fmla="*/ 0 w 1769"/>
                    <a:gd name="T1" fmla="*/ 0 h 791"/>
                    <a:gd name="T2" fmla="*/ 0 w 1769"/>
                    <a:gd name="T3" fmla="*/ 0 h 791"/>
                    <a:gd name="T4" fmla="*/ 0 w 1769"/>
                    <a:gd name="T5" fmla="*/ 0 h 791"/>
                    <a:gd name="T6" fmla="*/ 0 w 1769"/>
                    <a:gd name="T7" fmla="*/ 0 h 791"/>
                    <a:gd name="T8" fmla="*/ 0 w 1769"/>
                    <a:gd name="T9" fmla="*/ 0 h 791"/>
                    <a:gd name="T10" fmla="*/ 0 w 1769"/>
                    <a:gd name="T11" fmla="*/ 0 h 791"/>
                    <a:gd name="T12" fmla="*/ 0 w 1769"/>
                    <a:gd name="T13" fmla="*/ 0 h 791"/>
                    <a:gd name="T14" fmla="*/ 0 w 1769"/>
                    <a:gd name="T15" fmla="*/ 0 h 791"/>
                    <a:gd name="T16" fmla="*/ 0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bg1"/>
                    </a:gs>
                    <a:gs pos="100000">
                      <a:schemeClr val="folHlink"/>
                    </a:gs>
                  </a:gsLst>
                  <a:lin ang="0" scaled="1"/>
                </a:gradFill>
                <a:ln w="9525">
                  <a:noFill/>
                  <a:round/>
                  <a:headEnd/>
                  <a:tailEnd/>
                </a:ln>
              </p:spPr>
              <p:txBody>
                <a:bodyPr wrap="none" anchor="ctr"/>
                <a:lstStyle/>
                <a:p>
                  <a:endParaRPr lang="fr-FR"/>
                </a:p>
              </p:txBody>
            </p:sp>
            <p:grpSp>
              <p:nvGrpSpPr>
                <p:cNvPr id="2107" name="Group 82"/>
                <p:cNvGrpSpPr>
                  <a:grpSpLocks/>
                </p:cNvGrpSpPr>
                <p:nvPr/>
              </p:nvGrpSpPr>
              <p:grpSpPr bwMode="auto">
                <a:xfrm>
                  <a:off x="4242" y="5"/>
                  <a:ext cx="251" cy="596"/>
                  <a:chOff x="2800" y="41"/>
                  <a:chExt cx="640" cy="1520"/>
                </a:xfrm>
              </p:grpSpPr>
              <p:sp>
                <p:nvSpPr>
                  <p:cNvPr id="2138" name="Freeform 83"/>
                  <p:cNvSpPr>
                    <a:spLocks/>
                  </p:cNvSpPr>
                  <p:nvPr/>
                </p:nvSpPr>
                <p:spPr bwMode="hidden">
                  <a:xfrm rot="-3857755">
                    <a:off x="2362" y="936"/>
                    <a:ext cx="1061" cy="186"/>
                  </a:xfrm>
                  <a:custGeom>
                    <a:avLst/>
                    <a:gdLst>
                      <a:gd name="T0" fmla="*/ 0 w 2736"/>
                      <a:gd name="T1" fmla="*/ 1 h 504"/>
                      <a:gd name="T2" fmla="*/ 3 w 2736"/>
                      <a:gd name="T3" fmla="*/ 0 h 504"/>
                      <a:gd name="T4" fmla="*/ 6 w 2736"/>
                      <a:gd name="T5" fmla="*/ 0 h 504"/>
                      <a:gd name="T6" fmla="*/ 9 w 2736"/>
                      <a:gd name="T7" fmla="*/ 0 h 504"/>
                      <a:gd name="T8" fmla="*/ 9 w 2736"/>
                      <a:gd name="T9" fmla="*/ 0 h 504"/>
                      <a:gd name="T10" fmla="*/ 6 w 2736"/>
                      <a:gd name="T11" fmla="*/ 0 h 504"/>
                      <a:gd name="T12" fmla="*/ 2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39" name="Freeform 84"/>
                  <p:cNvSpPr>
                    <a:spLocks/>
                  </p:cNvSpPr>
                  <p:nvPr/>
                </p:nvSpPr>
                <p:spPr bwMode="hidden">
                  <a:xfrm rot="-3857755">
                    <a:off x="3011" y="181"/>
                    <a:ext cx="569" cy="288"/>
                  </a:xfrm>
                  <a:custGeom>
                    <a:avLst/>
                    <a:gdLst>
                      <a:gd name="T0" fmla="*/ 0 w 1769"/>
                      <a:gd name="T1" fmla="*/ 0 h 791"/>
                      <a:gd name="T2" fmla="*/ 1 w 1769"/>
                      <a:gd name="T3" fmla="*/ 0 h 791"/>
                      <a:gd name="T4" fmla="*/ 1 w 1769"/>
                      <a:gd name="T5" fmla="*/ 0 h 791"/>
                      <a:gd name="T6" fmla="*/ 2 w 1769"/>
                      <a:gd name="T7" fmla="*/ 1 h 791"/>
                      <a:gd name="T8" fmla="*/ 2 w 1769"/>
                      <a:gd name="T9" fmla="*/ 1 h 791"/>
                      <a:gd name="T10" fmla="*/ 2 w 1769"/>
                      <a:gd name="T11" fmla="*/ 2 h 791"/>
                      <a:gd name="T12" fmla="*/ 2 w 1769"/>
                      <a:gd name="T13" fmla="*/ 1 h 791"/>
                      <a:gd name="T14" fmla="*/ 2 w 1769"/>
                      <a:gd name="T15" fmla="*/ 1 h 791"/>
                      <a:gd name="T16" fmla="*/ 1 w 1769"/>
                      <a:gd name="T17" fmla="*/ 1 h 791"/>
                      <a:gd name="T18" fmla="*/ 1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108" name="Group 85"/>
                <p:cNvGrpSpPr>
                  <a:grpSpLocks/>
                </p:cNvGrpSpPr>
                <p:nvPr/>
              </p:nvGrpSpPr>
              <p:grpSpPr bwMode="auto">
                <a:xfrm>
                  <a:off x="4295" y="53"/>
                  <a:ext cx="398" cy="574"/>
                  <a:chOff x="2934" y="163"/>
                  <a:chExt cx="1017" cy="1464"/>
                </a:xfrm>
              </p:grpSpPr>
              <p:sp>
                <p:nvSpPr>
                  <p:cNvPr id="2136" name="Freeform 86"/>
                  <p:cNvSpPr>
                    <a:spLocks/>
                  </p:cNvSpPr>
                  <p:nvPr/>
                </p:nvSpPr>
                <p:spPr bwMode="hidden">
                  <a:xfrm rot="-2777260">
                    <a:off x="2493" y="915"/>
                    <a:ext cx="1154" cy="270"/>
                  </a:xfrm>
                  <a:custGeom>
                    <a:avLst/>
                    <a:gdLst>
                      <a:gd name="T0" fmla="*/ 0 w 2736"/>
                      <a:gd name="T1" fmla="*/ 12 h 504"/>
                      <a:gd name="T2" fmla="*/ 5 w 2736"/>
                      <a:gd name="T3" fmla="*/ 4 h 504"/>
                      <a:gd name="T4" fmla="*/ 10 w 2736"/>
                      <a:gd name="T5" fmla="*/ 1 h 504"/>
                      <a:gd name="T6" fmla="*/ 15 w 2736"/>
                      <a:gd name="T7" fmla="*/ 1 h 504"/>
                      <a:gd name="T8" fmla="*/ 15 w 2736"/>
                      <a:gd name="T9" fmla="*/ 3 h 504"/>
                      <a:gd name="T10" fmla="*/ 10 w 2736"/>
                      <a:gd name="T11" fmla="*/ 3 h 504"/>
                      <a:gd name="T12" fmla="*/ 4 w 2736"/>
                      <a:gd name="T13" fmla="*/ 7 h 504"/>
                      <a:gd name="T14" fmla="*/ 0 w 2736"/>
                      <a:gd name="T15" fmla="*/ 1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37" name="Freeform 87"/>
                  <p:cNvSpPr>
                    <a:spLocks/>
                  </p:cNvSpPr>
                  <p:nvPr/>
                </p:nvSpPr>
                <p:spPr bwMode="hidden">
                  <a:xfrm rot="-2777260">
                    <a:off x="3431" y="262"/>
                    <a:ext cx="619" cy="422"/>
                  </a:xfrm>
                  <a:custGeom>
                    <a:avLst/>
                    <a:gdLst>
                      <a:gd name="T0" fmla="*/ 0 w 1769"/>
                      <a:gd name="T1" fmla="*/ 1 h 791"/>
                      <a:gd name="T2" fmla="*/ 1 w 1769"/>
                      <a:gd name="T3" fmla="*/ 2 h 791"/>
                      <a:gd name="T4" fmla="*/ 2 w 1769"/>
                      <a:gd name="T5" fmla="*/ 5 h 791"/>
                      <a:gd name="T6" fmla="*/ 3 w 1769"/>
                      <a:gd name="T7" fmla="*/ 10 h 791"/>
                      <a:gd name="T8" fmla="*/ 3 w 1769"/>
                      <a:gd name="T9" fmla="*/ 14 h 791"/>
                      <a:gd name="T10" fmla="*/ 3 w 1769"/>
                      <a:gd name="T11" fmla="*/ 18 h 791"/>
                      <a:gd name="T12" fmla="*/ 3 w 1769"/>
                      <a:gd name="T13" fmla="*/ 14 h 791"/>
                      <a:gd name="T14" fmla="*/ 2 w 1769"/>
                      <a:gd name="T15" fmla="*/ 11 h 791"/>
                      <a:gd name="T16" fmla="*/ 2 w 1769"/>
                      <a:gd name="T17" fmla="*/ 7 h 791"/>
                      <a:gd name="T18" fmla="*/ 1 w 1769"/>
                      <a:gd name="T19" fmla="*/ 3 h 791"/>
                      <a:gd name="T20" fmla="*/ 0 w 1769"/>
                      <a:gd name="T21" fmla="*/ 2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109" name="Group 88"/>
                <p:cNvGrpSpPr>
                  <a:grpSpLocks/>
                </p:cNvGrpSpPr>
                <p:nvPr/>
              </p:nvGrpSpPr>
              <p:grpSpPr bwMode="auto">
                <a:xfrm>
                  <a:off x="4215" y="2"/>
                  <a:ext cx="95" cy="567"/>
                  <a:chOff x="2730" y="32"/>
                  <a:chExt cx="243" cy="1448"/>
                </a:xfrm>
              </p:grpSpPr>
              <p:sp>
                <p:nvSpPr>
                  <p:cNvPr id="2134" name="Freeform 89"/>
                  <p:cNvSpPr>
                    <a:spLocks/>
                  </p:cNvSpPr>
                  <p:nvPr/>
                </p:nvSpPr>
                <p:spPr bwMode="hidden">
                  <a:xfrm rot="-4903748">
                    <a:off x="2297" y="959"/>
                    <a:ext cx="954" cy="87"/>
                  </a:xfrm>
                  <a:custGeom>
                    <a:avLst/>
                    <a:gdLst>
                      <a:gd name="T0" fmla="*/ 0 w 2736"/>
                      <a:gd name="T1" fmla="*/ 0 h 504"/>
                      <a:gd name="T2" fmla="*/ 2 w 2736"/>
                      <a:gd name="T3" fmla="*/ 0 h 504"/>
                      <a:gd name="T4" fmla="*/ 3 w 2736"/>
                      <a:gd name="T5" fmla="*/ 0 h 504"/>
                      <a:gd name="T6" fmla="*/ 5 w 2736"/>
                      <a:gd name="T7" fmla="*/ 0 h 504"/>
                      <a:gd name="T8" fmla="*/ 5 w 2736"/>
                      <a:gd name="T9" fmla="*/ 0 h 504"/>
                      <a:gd name="T10" fmla="*/ 3 w 2736"/>
                      <a:gd name="T11" fmla="*/ 0 h 504"/>
                      <a:gd name="T12" fmla="*/ 1 w 2736"/>
                      <a:gd name="T13" fmla="*/ 0 h 504"/>
                      <a:gd name="T14" fmla="*/ 0 w 2736"/>
                      <a:gd name="T15" fmla="*/ 0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cap="flat" cmpd="sng">
                    <a:noFill/>
                    <a:prstDash val="solid"/>
                    <a:round/>
                    <a:headEnd type="none" w="med" len="med"/>
                    <a:tailEnd type="none" w="med" len="med"/>
                  </a:ln>
                </p:spPr>
                <p:txBody>
                  <a:bodyPr wrap="none" anchor="ctr"/>
                  <a:lstStyle/>
                  <a:p>
                    <a:endParaRPr lang="fr-FR"/>
                  </a:p>
                </p:txBody>
              </p:sp>
              <p:sp>
                <p:nvSpPr>
                  <p:cNvPr id="2135" name="Freeform 90"/>
                  <p:cNvSpPr>
                    <a:spLocks/>
                  </p:cNvSpPr>
                  <p:nvPr/>
                </p:nvSpPr>
                <p:spPr bwMode="hidden">
                  <a:xfrm rot="-4903748">
                    <a:off x="2650" y="222"/>
                    <a:ext cx="511" cy="133"/>
                  </a:xfrm>
                  <a:custGeom>
                    <a:avLst/>
                    <a:gdLst>
                      <a:gd name="T0" fmla="*/ 0 w 1769"/>
                      <a:gd name="T1" fmla="*/ 0 h 791"/>
                      <a:gd name="T2" fmla="*/ 0 w 1769"/>
                      <a:gd name="T3" fmla="*/ 0 h 791"/>
                      <a:gd name="T4" fmla="*/ 1 w 1769"/>
                      <a:gd name="T5" fmla="*/ 0 h 791"/>
                      <a:gd name="T6" fmla="*/ 1 w 1769"/>
                      <a:gd name="T7" fmla="*/ 0 h 791"/>
                      <a:gd name="T8" fmla="*/ 1 w 1769"/>
                      <a:gd name="T9" fmla="*/ 0 h 791"/>
                      <a:gd name="T10" fmla="*/ 1 w 1769"/>
                      <a:gd name="T11" fmla="*/ 0 h 791"/>
                      <a:gd name="T12" fmla="*/ 1 w 1769"/>
                      <a:gd name="T13" fmla="*/ 0 h 791"/>
                      <a:gd name="T14" fmla="*/ 1 w 1769"/>
                      <a:gd name="T15" fmla="*/ 0 h 791"/>
                      <a:gd name="T16" fmla="*/ 1 w 1769"/>
                      <a:gd name="T17" fmla="*/ 0 h 791"/>
                      <a:gd name="T18" fmla="*/ 0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0" scaled="1"/>
                  </a:gradFill>
                  <a:ln w="9525">
                    <a:noFill/>
                    <a:round/>
                    <a:headEnd/>
                    <a:tailEnd/>
                  </a:ln>
                </p:spPr>
                <p:txBody>
                  <a:bodyPr wrap="none" anchor="ctr"/>
                  <a:lstStyle/>
                  <a:p>
                    <a:endParaRPr lang="fr-FR"/>
                  </a:p>
                </p:txBody>
              </p:sp>
            </p:grpSp>
            <p:grpSp>
              <p:nvGrpSpPr>
                <p:cNvPr id="2110" name="Group 91"/>
                <p:cNvGrpSpPr>
                  <a:grpSpLocks/>
                </p:cNvGrpSpPr>
                <p:nvPr/>
              </p:nvGrpSpPr>
              <p:grpSpPr bwMode="auto">
                <a:xfrm>
                  <a:off x="3514" y="683"/>
                  <a:ext cx="425" cy="960"/>
                  <a:chOff x="943" y="1769"/>
                  <a:chExt cx="1085" cy="2450"/>
                </a:xfrm>
              </p:grpSpPr>
              <p:sp>
                <p:nvSpPr>
                  <p:cNvPr id="2132" name="Freeform 92"/>
                  <p:cNvSpPr>
                    <a:spLocks/>
                  </p:cNvSpPr>
                  <p:nvPr/>
                </p:nvSpPr>
                <p:spPr bwMode="hidden">
                  <a:xfrm rot="18335692" flipH="1">
                    <a:off x="1009" y="2474"/>
                    <a:ext cx="1724" cy="313"/>
                  </a:xfrm>
                  <a:custGeom>
                    <a:avLst/>
                    <a:gdLst>
                      <a:gd name="T0" fmla="*/ 0 w 2736"/>
                      <a:gd name="T1" fmla="*/ 29 h 504"/>
                      <a:gd name="T2" fmla="*/ 54 w 2736"/>
                      <a:gd name="T3" fmla="*/ 10 h 504"/>
                      <a:gd name="T4" fmla="*/ 111 w 2736"/>
                      <a:gd name="T5" fmla="*/ 1 h 504"/>
                      <a:gd name="T6" fmla="*/ 171 w 2736"/>
                      <a:gd name="T7" fmla="*/ 1 h 504"/>
                      <a:gd name="T8" fmla="*/ 170 w 2736"/>
                      <a:gd name="T9" fmla="*/ 6 h 504"/>
                      <a:gd name="T10" fmla="*/ 111 w 2736"/>
                      <a:gd name="T11" fmla="*/ 6 h 504"/>
                      <a:gd name="T12" fmla="*/ 41 w 2736"/>
                      <a:gd name="T13" fmla="*/ 17 h 504"/>
                      <a:gd name="T14" fmla="*/ 0 w 2736"/>
                      <a:gd name="T15" fmla="*/ 2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33" name="Freeform 93"/>
                  <p:cNvSpPr>
                    <a:spLocks/>
                  </p:cNvSpPr>
                  <p:nvPr/>
                </p:nvSpPr>
                <p:spPr bwMode="hidden">
                  <a:xfrm rot="18335692" flipH="1">
                    <a:off x="725" y="3509"/>
                    <a:ext cx="925" cy="489"/>
                  </a:xfrm>
                  <a:custGeom>
                    <a:avLst/>
                    <a:gdLst>
                      <a:gd name="T0" fmla="*/ 1 w 1769"/>
                      <a:gd name="T1" fmla="*/ 1 h 791"/>
                      <a:gd name="T2" fmla="*/ 10 w 1769"/>
                      <a:gd name="T3" fmla="*/ 4 h 791"/>
                      <a:gd name="T4" fmla="*/ 24 w 1769"/>
                      <a:gd name="T5" fmla="*/ 12 h 791"/>
                      <a:gd name="T6" fmla="*/ 33 w 1769"/>
                      <a:gd name="T7" fmla="*/ 25 h 791"/>
                      <a:gd name="T8" fmla="*/ 36 w 1769"/>
                      <a:gd name="T9" fmla="*/ 34 h 791"/>
                      <a:gd name="T10" fmla="*/ 35 w 1769"/>
                      <a:gd name="T11" fmla="*/ 45 h 791"/>
                      <a:gd name="T12" fmla="*/ 32 w 1769"/>
                      <a:gd name="T13" fmla="*/ 35 h 791"/>
                      <a:gd name="T14" fmla="*/ 28 w 1769"/>
                      <a:gd name="T15" fmla="*/ 25 h 791"/>
                      <a:gd name="T16" fmla="*/ 22 w 1769"/>
                      <a:gd name="T17" fmla="*/ 17 h 791"/>
                      <a:gd name="T18" fmla="*/ 12 w 1769"/>
                      <a:gd name="T19" fmla="*/ 9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2111" name="Group 94"/>
                <p:cNvGrpSpPr>
                  <a:grpSpLocks/>
                </p:cNvGrpSpPr>
                <p:nvPr/>
              </p:nvGrpSpPr>
              <p:grpSpPr bwMode="auto">
                <a:xfrm>
                  <a:off x="3715" y="748"/>
                  <a:ext cx="300" cy="930"/>
                  <a:chOff x="1455" y="1936"/>
                  <a:chExt cx="766" cy="2373"/>
                </a:xfrm>
              </p:grpSpPr>
              <p:sp>
                <p:nvSpPr>
                  <p:cNvPr id="2130" name="Freeform 95"/>
                  <p:cNvSpPr>
                    <a:spLocks/>
                  </p:cNvSpPr>
                  <p:nvPr/>
                </p:nvSpPr>
                <p:spPr bwMode="hidden">
                  <a:xfrm rot="17542885" flipH="1">
                    <a:off x="1268" y="2577"/>
                    <a:ext cx="1594" cy="313"/>
                  </a:xfrm>
                  <a:custGeom>
                    <a:avLst/>
                    <a:gdLst>
                      <a:gd name="T0" fmla="*/ 0 w 2736"/>
                      <a:gd name="T1" fmla="*/ 29 h 504"/>
                      <a:gd name="T2" fmla="*/ 34 w 2736"/>
                      <a:gd name="T3" fmla="*/ 10 h 504"/>
                      <a:gd name="T4" fmla="*/ 69 w 2736"/>
                      <a:gd name="T5" fmla="*/ 1 h 504"/>
                      <a:gd name="T6" fmla="*/ 107 w 2736"/>
                      <a:gd name="T7" fmla="*/ 1 h 504"/>
                      <a:gd name="T8" fmla="*/ 106 w 2736"/>
                      <a:gd name="T9" fmla="*/ 6 h 504"/>
                      <a:gd name="T10" fmla="*/ 69 w 2736"/>
                      <a:gd name="T11" fmla="*/ 6 h 504"/>
                      <a:gd name="T12" fmla="*/ 26 w 2736"/>
                      <a:gd name="T13" fmla="*/ 17 h 504"/>
                      <a:gd name="T14" fmla="*/ 0 w 2736"/>
                      <a:gd name="T15" fmla="*/ 29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31" name="Freeform 96"/>
                  <p:cNvSpPr>
                    <a:spLocks/>
                  </p:cNvSpPr>
                  <p:nvPr/>
                </p:nvSpPr>
                <p:spPr bwMode="hidden">
                  <a:xfrm rot="17542885" flipH="1">
                    <a:off x="1274" y="3635"/>
                    <a:ext cx="854" cy="489"/>
                  </a:xfrm>
                  <a:custGeom>
                    <a:avLst/>
                    <a:gdLst>
                      <a:gd name="T0" fmla="*/ 0 w 1769"/>
                      <a:gd name="T1" fmla="*/ 1 h 791"/>
                      <a:gd name="T2" fmla="*/ 6 w 1769"/>
                      <a:gd name="T3" fmla="*/ 4 h 791"/>
                      <a:gd name="T4" fmla="*/ 14 w 1769"/>
                      <a:gd name="T5" fmla="*/ 12 h 791"/>
                      <a:gd name="T6" fmla="*/ 20 w 1769"/>
                      <a:gd name="T7" fmla="*/ 25 h 791"/>
                      <a:gd name="T8" fmla="*/ 22 w 1769"/>
                      <a:gd name="T9" fmla="*/ 34 h 791"/>
                      <a:gd name="T10" fmla="*/ 21 w 1769"/>
                      <a:gd name="T11" fmla="*/ 45 h 791"/>
                      <a:gd name="T12" fmla="*/ 20 w 1769"/>
                      <a:gd name="T13" fmla="*/ 35 h 791"/>
                      <a:gd name="T14" fmla="*/ 17 w 1769"/>
                      <a:gd name="T15" fmla="*/ 25 h 791"/>
                      <a:gd name="T16" fmla="*/ 14 w 1769"/>
                      <a:gd name="T17" fmla="*/ 17 h 791"/>
                      <a:gd name="T18" fmla="*/ 7 w 1769"/>
                      <a:gd name="T19" fmla="*/ 9 h 791"/>
                      <a:gd name="T20" fmla="*/ 0 w 1769"/>
                      <a:gd name="T21" fmla="*/ 4 h 791"/>
                      <a:gd name="T22" fmla="*/ 0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2112" name="Group 97"/>
                <p:cNvGrpSpPr>
                  <a:grpSpLocks/>
                </p:cNvGrpSpPr>
                <p:nvPr/>
              </p:nvGrpSpPr>
              <p:grpSpPr bwMode="auto">
                <a:xfrm rot="88588">
                  <a:off x="3923" y="769"/>
                  <a:ext cx="180" cy="913"/>
                  <a:chOff x="1956" y="1990"/>
                  <a:chExt cx="492" cy="2604"/>
                </a:xfrm>
              </p:grpSpPr>
              <p:sp>
                <p:nvSpPr>
                  <p:cNvPr id="2128" name="Freeform 98"/>
                  <p:cNvSpPr>
                    <a:spLocks/>
                  </p:cNvSpPr>
                  <p:nvPr/>
                </p:nvSpPr>
                <p:spPr bwMode="hidden">
                  <a:xfrm rot="16782062" flipH="1">
                    <a:off x="1438" y="2692"/>
                    <a:ext cx="1712" cy="302"/>
                  </a:xfrm>
                  <a:custGeom>
                    <a:avLst/>
                    <a:gdLst>
                      <a:gd name="T0" fmla="*/ 0 w 2736"/>
                      <a:gd name="T1" fmla="*/ 23 h 504"/>
                      <a:gd name="T2" fmla="*/ 52 w 2736"/>
                      <a:gd name="T3" fmla="*/ 8 h 504"/>
                      <a:gd name="T4" fmla="*/ 106 w 2736"/>
                      <a:gd name="T5" fmla="*/ 1 h 504"/>
                      <a:gd name="T6" fmla="*/ 164 w 2736"/>
                      <a:gd name="T7" fmla="*/ 1 h 504"/>
                      <a:gd name="T8" fmla="*/ 163 w 2736"/>
                      <a:gd name="T9" fmla="*/ 5 h 504"/>
                      <a:gd name="T10" fmla="*/ 106 w 2736"/>
                      <a:gd name="T11" fmla="*/ 5 h 504"/>
                      <a:gd name="T12" fmla="*/ 39 w 2736"/>
                      <a:gd name="T13" fmla="*/ 13 h 504"/>
                      <a:gd name="T14" fmla="*/ 0 w 2736"/>
                      <a:gd name="T15" fmla="*/ 23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folHlink"/>
                      </a:gs>
                      <a:gs pos="100000">
                        <a:schemeClr val="accent2"/>
                      </a:gs>
                    </a:gsLst>
                    <a:lin ang="0" scaled="1"/>
                  </a:gradFill>
                  <a:ln w="9525" cap="flat" cmpd="sng">
                    <a:noFill/>
                    <a:prstDash val="solid"/>
                    <a:round/>
                    <a:headEnd type="none" w="med" len="med"/>
                    <a:tailEnd type="none" w="med" len="med"/>
                  </a:ln>
                </p:spPr>
                <p:txBody>
                  <a:bodyPr wrap="none" anchor="ctr"/>
                  <a:lstStyle/>
                  <a:p>
                    <a:endParaRPr lang="fr-FR"/>
                  </a:p>
                </p:txBody>
              </p:sp>
              <p:sp>
                <p:nvSpPr>
                  <p:cNvPr id="2129" name="Freeform 99"/>
                  <p:cNvSpPr>
                    <a:spLocks/>
                  </p:cNvSpPr>
                  <p:nvPr/>
                </p:nvSpPr>
                <p:spPr bwMode="hidden">
                  <a:xfrm rot="16782062" flipH="1">
                    <a:off x="1730" y="3897"/>
                    <a:ext cx="917" cy="471"/>
                  </a:xfrm>
                  <a:custGeom>
                    <a:avLst/>
                    <a:gdLst>
                      <a:gd name="T0" fmla="*/ 1 w 1769"/>
                      <a:gd name="T1" fmla="*/ 1 h 791"/>
                      <a:gd name="T2" fmla="*/ 9 w 1769"/>
                      <a:gd name="T3" fmla="*/ 2 h 791"/>
                      <a:gd name="T4" fmla="*/ 22 w 1769"/>
                      <a:gd name="T5" fmla="*/ 9 h 791"/>
                      <a:gd name="T6" fmla="*/ 31 w 1769"/>
                      <a:gd name="T7" fmla="*/ 20 h 791"/>
                      <a:gd name="T8" fmla="*/ 34 w 1769"/>
                      <a:gd name="T9" fmla="*/ 27 h 791"/>
                      <a:gd name="T10" fmla="*/ 33 w 1769"/>
                      <a:gd name="T11" fmla="*/ 35 h 791"/>
                      <a:gd name="T12" fmla="*/ 31 w 1769"/>
                      <a:gd name="T13" fmla="*/ 29 h 791"/>
                      <a:gd name="T14" fmla="*/ 27 w 1769"/>
                      <a:gd name="T15" fmla="*/ 20 h 791"/>
                      <a:gd name="T16" fmla="*/ 21 w 1769"/>
                      <a:gd name="T17" fmla="*/ 14 h 791"/>
                      <a:gd name="T18" fmla="*/ 11 w 1769"/>
                      <a:gd name="T19" fmla="*/ 7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2113" name="Group 100"/>
                <p:cNvGrpSpPr>
                  <a:grpSpLocks/>
                </p:cNvGrpSpPr>
                <p:nvPr/>
              </p:nvGrpSpPr>
              <p:grpSpPr bwMode="auto">
                <a:xfrm>
                  <a:off x="4451" y="662"/>
                  <a:ext cx="442" cy="951"/>
                  <a:chOff x="3334" y="1717"/>
                  <a:chExt cx="1125" cy="2426"/>
                </a:xfrm>
              </p:grpSpPr>
              <p:sp>
                <p:nvSpPr>
                  <p:cNvPr id="2126" name="Freeform 101"/>
                  <p:cNvSpPr>
                    <a:spLocks/>
                  </p:cNvSpPr>
                  <p:nvPr/>
                </p:nvSpPr>
                <p:spPr bwMode="hidden">
                  <a:xfrm rot="3144576">
                    <a:off x="2627" y="2423"/>
                    <a:ext cx="1723" cy="312"/>
                  </a:xfrm>
                  <a:custGeom>
                    <a:avLst/>
                    <a:gdLst>
                      <a:gd name="T0" fmla="*/ 0 w 2736"/>
                      <a:gd name="T1" fmla="*/ 28 h 504"/>
                      <a:gd name="T2" fmla="*/ 54 w 2736"/>
                      <a:gd name="T3" fmla="*/ 9 h 504"/>
                      <a:gd name="T4" fmla="*/ 111 w 2736"/>
                      <a:gd name="T5" fmla="*/ 1 h 504"/>
                      <a:gd name="T6" fmla="*/ 171 w 2736"/>
                      <a:gd name="T7" fmla="*/ 1 h 504"/>
                      <a:gd name="T8" fmla="*/ 170 w 2736"/>
                      <a:gd name="T9" fmla="*/ 6 h 504"/>
                      <a:gd name="T10" fmla="*/ 110 w 2736"/>
                      <a:gd name="T11" fmla="*/ 6 h 504"/>
                      <a:gd name="T12" fmla="*/ 41 w 2736"/>
                      <a:gd name="T13" fmla="*/ 17 h 504"/>
                      <a:gd name="T14" fmla="*/ 0 w 2736"/>
                      <a:gd name="T15" fmla="*/ 28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2127" name="Freeform 102"/>
                  <p:cNvSpPr>
                    <a:spLocks/>
                  </p:cNvSpPr>
                  <p:nvPr/>
                </p:nvSpPr>
                <p:spPr bwMode="hidden">
                  <a:xfrm rot="3144576">
                    <a:off x="3752" y="3435"/>
                    <a:ext cx="925" cy="491"/>
                  </a:xfrm>
                  <a:custGeom>
                    <a:avLst/>
                    <a:gdLst>
                      <a:gd name="T0" fmla="*/ 1 w 1769"/>
                      <a:gd name="T1" fmla="*/ 1 h 791"/>
                      <a:gd name="T2" fmla="*/ 10 w 1769"/>
                      <a:gd name="T3" fmla="*/ 4 h 791"/>
                      <a:gd name="T4" fmla="*/ 24 w 1769"/>
                      <a:gd name="T5" fmla="*/ 12 h 791"/>
                      <a:gd name="T6" fmla="*/ 33 w 1769"/>
                      <a:gd name="T7" fmla="*/ 25 h 791"/>
                      <a:gd name="T8" fmla="*/ 36 w 1769"/>
                      <a:gd name="T9" fmla="*/ 35 h 791"/>
                      <a:gd name="T10" fmla="*/ 35 w 1769"/>
                      <a:gd name="T11" fmla="*/ 45 h 791"/>
                      <a:gd name="T12" fmla="*/ 32 w 1769"/>
                      <a:gd name="T13" fmla="*/ 36 h 791"/>
                      <a:gd name="T14" fmla="*/ 28 w 1769"/>
                      <a:gd name="T15" fmla="*/ 26 h 791"/>
                      <a:gd name="T16" fmla="*/ 22 w 1769"/>
                      <a:gd name="T17" fmla="*/ 17 h 791"/>
                      <a:gd name="T18" fmla="*/ 12 w 1769"/>
                      <a:gd name="T19" fmla="*/ 9 h 791"/>
                      <a:gd name="T20" fmla="*/ 0 w 1769"/>
                      <a:gd name="T21" fmla="*/ 4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2114" name="Group 103"/>
                <p:cNvGrpSpPr>
                  <a:grpSpLocks/>
                </p:cNvGrpSpPr>
                <p:nvPr/>
              </p:nvGrpSpPr>
              <p:grpSpPr bwMode="auto">
                <a:xfrm>
                  <a:off x="4391" y="721"/>
                  <a:ext cx="347" cy="951"/>
                  <a:chOff x="3181" y="1866"/>
                  <a:chExt cx="883" cy="2426"/>
                </a:xfrm>
              </p:grpSpPr>
              <p:sp>
                <p:nvSpPr>
                  <p:cNvPr id="2124" name="Freeform 104"/>
                  <p:cNvSpPr>
                    <a:spLocks/>
                  </p:cNvSpPr>
                  <p:nvPr/>
                </p:nvSpPr>
                <p:spPr bwMode="hidden">
                  <a:xfrm rot="3745735">
                    <a:off x="2506" y="2539"/>
                    <a:ext cx="1649" cy="299"/>
                  </a:xfrm>
                  <a:custGeom>
                    <a:avLst/>
                    <a:gdLst>
                      <a:gd name="T0" fmla="*/ 0 w 2736"/>
                      <a:gd name="T1" fmla="*/ 22 h 504"/>
                      <a:gd name="T2" fmla="*/ 42 w 2736"/>
                      <a:gd name="T3" fmla="*/ 7 h 504"/>
                      <a:gd name="T4" fmla="*/ 85 w 2736"/>
                      <a:gd name="T5" fmla="*/ 1 h 504"/>
                      <a:gd name="T6" fmla="*/ 131 w 2736"/>
                      <a:gd name="T7" fmla="*/ 1 h 504"/>
                      <a:gd name="T8" fmla="*/ 130 w 2736"/>
                      <a:gd name="T9" fmla="*/ 4 h 504"/>
                      <a:gd name="T10" fmla="*/ 84 w 2736"/>
                      <a:gd name="T11" fmla="*/ 4 h 504"/>
                      <a:gd name="T12" fmla="*/ 31 w 2736"/>
                      <a:gd name="T13" fmla="*/ 12 h 504"/>
                      <a:gd name="T14" fmla="*/ 0 w 2736"/>
                      <a:gd name="T15" fmla="*/ 22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2125" name="Freeform 105"/>
                  <p:cNvSpPr>
                    <a:spLocks/>
                  </p:cNvSpPr>
                  <p:nvPr/>
                </p:nvSpPr>
                <p:spPr bwMode="hidden">
                  <a:xfrm rot="3745735">
                    <a:off x="3387" y="3613"/>
                    <a:ext cx="885" cy="469"/>
                  </a:xfrm>
                  <a:custGeom>
                    <a:avLst/>
                    <a:gdLst>
                      <a:gd name="T0" fmla="*/ 1 w 1769"/>
                      <a:gd name="T1" fmla="*/ 1 h 791"/>
                      <a:gd name="T2" fmla="*/ 8 w 1769"/>
                      <a:gd name="T3" fmla="*/ 2 h 791"/>
                      <a:gd name="T4" fmla="*/ 19 w 1769"/>
                      <a:gd name="T5" fmla="*/ 9 h 791"/>
                      <a:gd name="T6" fmla="*/ 26 w 1769"/>
                      <a:gd name="T7" fmla="*/ 18 h 791"/>
                      <a:gd name="T8" fmla="*/ 28 w 1769"/>
                      <a:gd name="T9" fmla="*/ 26 h 791"/>
                      <a:gd name="T10" fmla="*/ 27 w 1769"/>
                      <a:gd name="T11" fmla="*/ 34 h 791"/>
                      <a:gd name="T12" fmla="*/ 25 w 1769"/>
                      <a:gd name="T13" fmla="*/ 27 h 791"/>
                      <a:gd name="T14" fmla="*/ 22 w 1769"/>
                      <a:gd name="T15" fmla="*/ 20 h 791"/>
                      <a:gd name="T16" fmla="*/ 18 w 1769"/>
                      <a:gd name="T17" fmla="*/ 13 h 791"/>
                      <a:gd name="T18" fmla="*/ 10 w 1769"/>
                      <a:gd name="T19" fmla="*/ 7 h 791"/>
                      <a:gd name="T20" fmla="*/ 0 w 1769"/>
                      <a:gd name="T21" fmla="*/ 3 h 791"/>
                      <a:gd name="T22" fmla="*/ 1 w 1769"/>
                      <a:gd name="T23" fmla="*/ 1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cap="flat" cmpd="sng">
                    <a:noFill/>
                    <a:prstDash val="solid"/>
                    <a:round/>
                    <a:headEnd type="none" w="med" len="med"/>
                    <a:tailEnd type="none" w="med" len="med"/>
                  </a:ln>
                </p:spPr>
                <p:txBody>
                  <a:bodyPr wrap="none" anchor="ctr"/>
                  <a:lstStyle/>
                  <a:p>
                    <a:endParaRPr lang="fr-FR"/>
                  </a:p>
                </p:txBody>
              </p:sp>
            </p:grpSp>
            <p:grpSp>
              <p:nvGrpSpPr>
                <p:cNvPr id="2115" name="Group 106"/>
                <p:cNvGrpSpPr>
                  <a:grpSpLocks/>
                </p:cNvGrpSpPr>
                <p:nvPr/>
              </p:nvGrpSpPr>
              <p:grpSpPr bwMode="auto">
                <a:xfrm>
                  <a:off x="4323" y="767"/>
                  <a:ext cx="243" cy="935"/>
                  <a:chOff x="3006" y="1983"/>
                  <a:chExt cx="619" cy="2386"/>
                </a:xfrm>
              </p:grpSpPr>
              <p:sp>
                <p:nvSpPr>
                  <p:cNvPr id="2122" name="Freeform 107"/>
                  <p:cNvSpPr>
                    <a:spLocks/>
                  </p:cNvSpPr>
                  <p:nvPr/>
                </p:nvSpPr>
                <p:spPr bwMode="hidden">
                  <a:xfrm rot="4286818">
                    <a:off x="2328" y="2659"/>
                    <a:ext cx="1600" cy="244"/>
                  </a:xfrm>
                  <a:custGeom>
                    <a:avLst/>
                    <a:gdLst>
                      <a:gd name="T0" fmla="*/ 0 w 2736"/>
                      <a:gd name="T1" fmla="*/ 7 h 504"/>
                      <a:gd name="T2" fmla="*/ 35 w 2736"/>
                      <a:gd name="T3" fmla="*/ 2 h 504"/>
                      <a:gd name="T4" fmla="*/ 71 w 2736"/>
                      <a:gd name="T5" fmla="*/ 0 h 504"/>
                      <a:gd name="T6" fmla="*/ 109 w 2736"/>
                      <a:gd name="T7" fmla="*/ 0 h 504"/>
                      <a:gd name="T8" fmla="*/ 109 w 2736"/>
                      <a:gd name="T9" fmla="*/ 1 h 504"/>
                      <a:gd name="T10" fmla="*/ 70 w 2736"/>
                      <a:gd name="T11" fmla="*/ 1 h 504"/>
                      <a:gd name="T12" fmla="*/ 26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2123" name="Freeform 108"/>
                  <p:cNvSpPr>
                    <a:spLocks/>
                  </p:cNvSpPr>
                  <p:nvPr/>
                </p:nvSpPr>
                <p:spPr bwMode="hidden">
                  <a:xfrm rot="4286818">
                    <a:off x="3001" y="3744"/>
                    <a:ext cx="860" cy="386"/>
                  </a:xfrm>
                  <a:custGeom>
                    <a:avLst/>
                    <a:gdLst>
                      <a:gd name="T0" fmla="*/ 0 w 1769"/>
                      <a:gd name="T1" fmla="*/ 0 h 791"/>
                      <a:gd name="T2" fmla="*/ 6 w 1769"/>
                      <a:gd name="T3" fmla="*/ 0 h 791"/>
                      <a:gd name="T4" fmla="*/ 16 w 1769"/>
                      <a:gd name="T5" fmla="*/ 2 h 791"/>
                      <a:gd name="T6" fmla="*/ 21 w 1769"/>
                      <a:gd name="T7" fmla="*/ 6 h 791"/>
                      <a:gd name="T8" fmla="*/ 23 w 1769"/>
                      <a:gd name="T9" fmla="*/ 8 h 791"/>
                      <a:gd name="T10" fmla="*/ 22 w 1769"/>
                      <a:gd name="T11" fmla="*/ 10 h 791"/>
                      <a:gd name="T12" fmla="*/ 21 w 1769"/>
                      <a:gd name="T13" fmla="*/ 9 h 791"/>
                      <a:gd name="T14" fmla="*/ 18 w 1769"/>
                      <a:gd name="T15" fmla="*/ 6 h 791"/>
                      <a:gd name="T16" fmla="*/ 15 w 1769"/>
                      <a:gd name="T17" fmla="*/ 4 h 791"/>
                      <a:gd name="T18" fmla="*/ 8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fr-FR"/>
                  </a:p>
                </p:txBody>
              </p:sp>
            </p:grpSp>
            <p:grpSp>
              <p:nvGrpSpPr>
                <p:cNvPr id="2116" name="Group 109"/>
                <p:cNvGrpSpPr>
                  <a:grpSpLocks/>
                </p:cNvGrpSpPr>
                <p:nvPr/>
              </p:nvGrpSpPr>
              <p:grpSpPr bwMode="auto">
                <a:xfrm>
                  <a:off x="4249" y="813"/>
                  <a:ext cx="159" cy="870"/>
                  <a:chOff x="2819" y="2101"/>
                  <a:chExt cx="405" cy="2219"/>
                </a:xfrm>
              </p:grpSpPr>
              <p:sp>
                <p:nvSpPr>
                  <p:cNvPr id="2120" name="Freeform 110"/>
                  <p:cNvSpPr>
                    <a:spLocks/>
                  </p:cNvSpPr>
                  <p:nvPr/>
                </p:nvSpPr>
                <p:spPr bwMode="hidden">
                  <a:xfrm rot="4898956">
                    <a:off x="2208" y="2711"/>
                    <a:ext cx="1469" cy="247"/>
                  </a:xfrm>
                  <a:custGeom>
                    <a:avLst/>
                    <a:gdLst>
                      <a:gd name="T0" fmla="*/ 0 w 2736"/>
                      <a:gd name="T1" fmla="*/ 7 h 504"/>
                      <a:gd name="T2" fmla="*/ 21 w 2736"/>
                      <a:gd name="T3" fmla="*/ 2 h 504"/>
                      <a:gd name="T4" fmla="*/ 42 w 2736"/>
                      <a:gd name="T5" fmla="*/ 0 h 504"/>
                      <a:gd name="T6" fmla="*/ 66 w 2736"/>
                      <a:gd name="T7" fmla="*/ 0 h 504"/>
                      <a:gd name="T8" fmla="*/ 65 w 2736"/>
                      <a:gd name="T9" fmla="*/ 1 h 504"/>
                      <a:gd name="T10" fmla="*/ 42 w 2736"/>
                      <a:gd name="T11" fmla="*/ 1 h 504"/>
                      <a:gd name="T12" fmla="*/ 16 w 2736"/>
                      <a:gd name="T13" fmla="*/ 4 h 504"/>
                      <a:gd name="T14" fmla="*/ 0 w 2736"/>
                      <a:gd name="T15" fmla="*/ 7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0" scaled="1"/>
                  </a:gradFill>
                  <a:ln w="9525">
                    <a:noFill/>
                    <a:round/>
                    <a:headEnd/>
                    <a:tailEnd/>
                  </a:ln>
                </p:spPr>
                <p:txBody>
                  <a:bodyPr wrap="none" anchor="ctr"/>
                  <a:lstStyle/>
                  <a:p>
                    <a:endParaRPr lang="fr-FR"/>
                  </a:p>
                </p:txBody>
              </p:sp>
              <p:sp>
                <p:nvSpPr>
                  <p:cNvPr id="2121" name="Freeform 111"/>
                  <p:cNvSpPr>
                    <a:spLocks/>
                  </p:cNvSpPr>
                  <p:nvPr/>
                </p:nvSpPr>
                <p:spPr bwMode="hidden">
                  <a:xfrm rot="4898956">
                    <a:off x="2637" y="3730"/>
                    <a:ext cx="789" cy="386"/>
                  </a:xfrm>
                  <a:custGeom>
                    <a:avLst/>
                    <a:gdLst>
                      <a:gd name="T0" fmla="*/ 0 w 1769"/>
                      <a:gd name="T1" fmla="*/ 0 h 791"/>
                      <a:gd name="T2" fmla="*/ 4 w 1769"/>
                      <a:gd name="T3" fmla="*/ 0 h 791"/>
                      <a:gd name="T4" fmla="*/ 9 w 1769"/>
                      <a:gd name="T5" fmla="*/ 2 h 791"/>
                      <a:gd name="T6" fmla="*/ 13 w 1769"/>
                      <a:gd name="T7" fmla="*/ 6 h 791"/>
                      <a:gd name="T8" fmla="*/ 14 w 1769"/>
                      <a:gd name="T9" fmla="*/ 8 h 791"/>
                      <a:gd name="T10" fmla="*/ 13 w 1769"/>
                      <a:gd name="T11" fmla="*/ 10 h 791"/>
                      <a:gd name="T12" fmla="*/ 12 w 1769"/>
                      <a:gd name="T13" fmla="*/ 9 h 791"/>
                      <a:gd name="T14" fmla="*/ 11 w 1769"/>
                      <a:gd name="T15" fmla="*/ 6 h 791"/>
                      <a:gd name="T16" fmla="*/ 9 w 1769"/>
                      <a:gd name="T17" fmla="*/ 4 h 791"/>
                      <a:gd name="T18" fmla="*/ 4 w 1769"/>
                      <a:gd name="T19" fmla="*/ 2 h 791"/>
                      <a:gd name="T20" fmla="*/ 0 w 1769"/>
                      <a:gd name="T21" fmla="*/ 1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fr-FR"/>
                  </a:p>
                </p:txBody>
              </p:sp>
            </p:grpSp>
            <p:grpSp>
              <p:nvGrpSpPr>
                <p:cNvPr id="2117" name="Group 112"/>
                <p:cNvGrpSpPr>
                  <a:grpSpLocks/>
                </p:cNvGrpSpPr>
                <p:nvPr/>
              </p:nvGrpSpPr>
              <p:grpSpPr bwMode="auto">
                <a:xfrm>
                  <a:off x="4045" y="826"/>
                  <a:ext cx="167" cy="857"/>
                  <a:chOff x="2287" y="2135"/>
                  <a:chExt cx="426" cy="2185"/>
                </a:xfrm>
              </p:grpSpPr>
              <p:sp>
                <p:nvSpPr>
                  <p:cNvPr id="2118" name="Freeform 113"/>
                  <p:cNvSpPr>
                    <a:spLocks/>
                  </p:cNvSpPr>
                  <p:nvPr/>
                </p:nvSpPr>
                <p:spPr bwMode="hidden">
                  <a:xfrm rot="5755659">
                    <a:off x="1902" y="2759"/>
                    <a:ext cx="1435" cy="186"/>
                  </a:xfrm>
                  <a:custGeom>
                    <a:avLst/>
                    <a:gdLst>
                      <a:gd name="T0" fmla="*/ 0 w 2736"/>
                      <a:gd name="T1" fmla="*/ 1 h 504"/>
                      <a:gd name="T2" fmla="*/ 18 w 2736"/>
                      <a:gd name="T3" fmla="*/ 0 h 504"/>
                      <a:gd name="T4" fmla="*/ 37 w 2736"/>
                      <a:gd name="T5" fmla="*/ 0 h 504"/>
                      <a:gd name="T6" fmla="*/ 57 w 2736"/>
                      <a:gd name="T7" fmla="*/ 0 h 504"/>
                      <a:gd name="T8" fmla="*/ 57 w 2736"/>
                      <a:gd name="T9" fmla="*/ 0 h 504"/>
                      <a:gd name="T10" fmla="*/ 37 w 2736"/>
                      <a:gd name="T11" fmla="*/ 0 h 504"/>
                      <a:gd name="T12" fmla="*/ 14 w 2736"/>
                      <a:gd name="T13" fmla="*/ 1 h 504"/>
                      <a:gd name="T14" fmla="*/ 0 w 2736"/>
                      <a:gd name="T15" fmla="*/ 1 h 50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736" h="504">
                        <a:moveTo>
                          <a:pt x="0" y="504"/>
                        </a:moveTo>
                        <a:cubicBezTo>
                          <a:pt x="24" y="488"/>
                          <a:pt x="568" y="248"/>
                          <a:pt x="864" y="168"/>
                        </a:cubicBezTo>
                        <a:cubicBezTo>
                          <a:pt x="1160" y="88"/>
                          <a:pt x="1464" y="48"/>
                          <a:pt x="1776" y="24"/>
                        </a:cubicBezTo>
                        <a:cubicBezTo>
                          <a:pt x="2088" y="0"/>
                          <a:pt x="2579" y="11"/>
                          <a:pt x="2736" y="24"/>
                        </a:cubicBezTo>
                        <a:lnTo>
                          <a:pt x="2720" y="103"/>
                        </a:lnTo>
                        <a:cubicBezTo>
                          <a:pt x="2558" y="116"/>
                          <a:pt x="2108" y="71"/>
                          <a:pt x="1764" y="103"/>
                        </a:cubicBezTo>
                        <a:cubicBezTo>
                          <a:pt x="1209" y="136"/>
                          <a:pt x="998" y="192"/>
                          <a:pt x="654" y="292"/>
                        </a:cubicBezTo>
                        <a:cubicBezTo>
                          <a:pt x="358" y="356"/>
                          <a:pt x="136" y="460"/>
                          <a:pt x="0" y="504"/>
                        </a:cubicBezTo>
                        <a:close/>
                      </a:path>
                    </a:pathLst>
                  </a:custGeom>
                  <a:gradFill rotWithShape="0">
                    <a:gsLst>
                      <a:gs pos="0">
                        <a:schemeClr val="accent2"/>
                      </a:gs>
                      <a:gs pos="100000">
                        <a:schemeClr val="folHlink"/>
                      </a:gs>
                    </a:gsLst>
                    <a:lin ang="5400000" scaled="1"/>
                  </a:gradFill>
                  <a:ln w="9525">
                    <a:noFill/>
                    <a:round/>
                    <a:headEnd/>
                    <a:tailEnd/>
                  </a:ln>
                </p:spPr>
                <p:txBody>
                  <a:bodyPr wrap="none" anchor="ctr"/>
                  <a:lstStyle/>
                  <a:p>
                    <a:endParaRPr lang="fr-FR"/>
                  </a:p>
                </p:txBody>
              </p:sp>
              <p:sp>
                <p:nvSpPr>
                  <p:cNvPr id="2119" name="Freeform 114"/>
                  <p:cNvSpPr>
                    <a:spLocks/>
                  </p:cNvSpPr>
                  <p:nvPr/>
                </p:nvSpPr>
                <p:spPr bwMode="hidden">
                  <a:xfrm rot="5755659">
                    <a:off x="2050" y="3786"/>
                    <a:ext cx="770" cy="294"/>
                  </a:xfrm>
                  <a:custGeom>
                    <a:avLst/>
                    <a:gdLst>
                      <a:gd name="T0" fmla="*/ 0 w 1769"/>
                      <a:gd name="T1" fmla="*/ 0 h 791"/>
                      <a:gd name="T2" fmla="*/ 3 w 1769"/>
                      <a:gd name="T3" fmla="*/ 0 h 791"/>
                      <a:gd name="T4" fmla="*/ 8 w 1769"/>
                      <a:gd name="T5" fmla="*/ 0 h 791"/>
                      <a:gd name="T6" fmla="*/ 11 w 1769"/>
                      <a:gd name="T7" fmla="*/ 1 h 791"/>
                      <a:gd name="T8" fmla="*/ 12 w 1769"/>
                      <a:gd name="T9" fmla="*/ 1 h 791"/>
                      <a:gd name="T10" fmla="*/ 12 w 1769"/>
                      <a:gd name="T11" fmla="*/ 2 h 791"/>
                      <a:gd name="T12" fmla="*/ 11 w 1769"/>
                      <a:gd name="T13" fmla="*/ 1 h 791"/>
                      <a:gd name="T14" fmla="*/ 10 w 1769"/>
                      <a:gd name="T15" fmla="*/ 1 h 791"/>
                      <a:gd name="T16" fmla="*/ 7 w 1769"/>
                      <a:gd name="T17" fmla="*/ 1 h 791"/>
                      <a:gd name="T18" fmla="*/ 4 w 1769"/>
                      <a:gd name="T19" fmla="*/ 0 h 791"/>
                      <a:gd name="T20" fmla="*/ 0 w 1769"/>
                      <a:gd name="T21" fmla="*/ 0 h 791"/>
                      <a:gd name="T22" fmla="*/ 0 w 1769"/>
                      <a:gd name="T23" fmla="*/ 0 h 79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769" h="791">
                        <a:moveTo>
                          <a:pt x="5" y="8"/>
                        </a:moveTo>
                        <a:cubicBezTo>
                          <a:pt x="85" y="0"/>
                          <a:pt x="293" y="24"/>
                          <a:pt x="485" y="56"/>
                        </a:cubicBezTo>
                        <a:cubicBezTo>
                          <a:pt x="677" y="88"/>
                          <a:pt x="969" y="137"/>
                          <a:pt x="1157" y="200"/>
                        </a:cubicBezTo>
                        <a:cubicBezTo>
                          <a:pt x="1345" y="263"/>
                          <a:pt x="1511" y="364"/>
                          <a:pt x="1611" y="432"/>
                        </a:cubicBezTo>
                        <a:cubicBezTo>
                          <a:pt x="1711" y="500"/>
                          <a:pt x="1743" y="550"/>
                          <a:pt x="1756" y="609"/>
                        </a:cubicBezTo>
                        <a:cubicBezTo>
                          <a:pt x="1769" y="668"/>
                          <a:pt x="1717" y="783"/>
                          <a:pt x="1689" y="787"/>
                        </a:cubicBezTo>
                        <a:cubicBezTo>
                          <a:pt x="1661" y="791"/>
                          <a:pt x="1639" y="687"/>
                          <a:pt x="1589" y="632"/>
                        </a:cubicBezTo>
                        <a:cubicBezTo>
                          <a:pt x="1539" y="577"/>
                          <a:pt x="1469" y="510"/>
                          <a:pt x="1389" y="454"/>
                        </a:cubicBezTo>
                        <a:cubicBezTo>
                          <a:pt x="1309" y="398"/>
                          <a:pt x="1244" y="346"/>
                          <a:pt x="1109" y="296"/>
                        </a:cubicBezTo>
                        <a:cubicBezTo>
                          <a:pt x="974" y="246"/>
                          <a:pt x="766" y="189"/>
                          <a:pt x="581" y="152"/>
                        </a:cubicBezTo>
                        <a:cubicBezTo>
                          <a:pt x="396" y="115"/>
                          <a:pt x="96" y="100"/>
                          <a:pt x="0" y="76"/>
                        </a:cubicBezTo>
                        <a:lnTo>
                          <a:pt x="5" y="8"/>
                        </a:lnTo>
                        <a:close/>
                      </a:path>
                    </a:pathLst>
                  </a:custGeom>
                  <a:gradFill rotWithShape="0">
                    <a:gsLst>
                      <a:gs pos="0">
                        <a:schemeClr val="folHlink"/>
                      </a:gs>
                      <a:gs pos="100000">
                        <a:schemeClr val="bg1"/>
                      </a:gs>
                    </a:gsLst>
                    <a:lin ang="5400000" scaled="1"/>
                  </a:gradFill>
                  <a:ln w="9525">
                    <a:noFill/>
                    <a:round/>
                    <a:headEnd/>
                    <a:tailEnd/>
                  </a:ln>
                </p:spPr>
                <p:txBody>
                  <a:bodyPr wrap="none" anchor="ctr"/>
                  <a:lstStyle/>
                  <a:p>
                    <a:endParaRPr lang="fr-FR"/>
                  </a:p>
                </p:txBody>
              </p:sp>
            </p:grpSp>
          </p:grpSp>
          <p:sp>
            <p:nvSpPr>
              <p:cNvPr id="2062" name="Freeform 115"/>
              <p:cNvSpPr>
                <a:spLocks/>
              </p:cNvSpPr>
              <p:nvPr/>
            </p:nvSpPr>
            <p:spPr bwMode="hidden">
              <a:xfrm flipH="1">
                <a:off x="3873" y="934"/>
                <a:ext cx="190"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fr-FR"/>
              </a:p>
            </p:txBody>
          </p:sp>
          <p:sp>
            <p:nvSpPr>
              <p:cNvPr id="2063" name="Arc 116"/>
              <p:cNvSpPr>
                <a:spLocks/>
              </p:cNvSpPr>
              <p:nvPr/>
            </p:nvSpPr>
            <p:spPr bwMode="hidden">
              <a:xfrm flipH="1">
                <a:off x="3527" y="725"/>
                <a:ext cx="833" cy="903"/>
              </a:xfrm>
              <a:custGeom>
                <a:avLst/>
                <a:gdLst>
                  <a:gd name="T0" fmla="*/ 0 w 21600"/>
                  <a:gd name="T1" fmla="*/ 0 h 21602"/>
                  <a:gd name="T2" fmla="*/ 0 w 21600"/>
                  <a:gd name="T3" fmla="*/ 0 h 21602"/>
                  <a:gd name="T4" fmla="*/ 0 w 21600"/>
                  <a:gd name="T5" fmla="*/ 0 h 21602"/>
                  <a:gd name="T6" fmla="*/ 0 60000 65536"/>
                  <a:gd name="T7" fmla="*/ 0 60000 65536"/>
                  <a:gd name="T8" fmla="*/ 0 60000 65536"/>
                </a:gdLst>
                <a:ahLst/>
                <a:cxnLst>
                  <a:cxn ang="T6">
                    <a:pos x="T0" y="T1"/>
                  </a:cxn>
                  <a:cxn ang="T7">
                    <a:pos x="T2" y="T3"/>
                  </a:cxn>
                  <a:cxn ang="T8">
                    <a:pos x="T4" y="T5"/>
                  </a:cxn>
                </a:cxnLst>
                <a:rect l="0" t="0" r="r" b="b"/>
                <a:pathLst>
                  <a:path w="21600" h="21602" fill="none" extrusionOk="0">
                    <a:moveTo>
                      <a:pt x="5466" y="0"/>
                    </a:moveTo>
                    <a:cubicBezTo>
                      <a:pt x="14970" y="2486"/>
                      <a:pt x="21600" y="11073"/>
                      <a:pt x="21600" y="20897"/>
                    </a:cubicBezTo>
                    <a:cubicBezTo>
                      <a:pt x="21600" y="21132"/>
                      <a:pt x="21596" y="21367"/>
                      <a:pt x="21588" y="21601"/>
                    </a:cubicBezTo>
                  </a:path>
                  <a:path w="21600" h="21602" stroke="0" extrusionOk="0">
                    <a:moveTo>
                      <a:pt x="5466" y="0"/>
                    </a:moveTo>
                    <a:cubicBezTo>
                      <a:pt x="14970" y="2486"/>
                      <a:pt x="21600" y="11073"/>
                      <a:pt x="21600" y="20897"/>
                    </a:cubicBezTo>
                    <a:cubicBezTo>
                      <a:pt x="21600" y="21132"/>
                      <a:pt x="21596" y="21367"/>
                      <a:pt x="21588" y="21601"/>
                    </a:cubicBezTo>
                    <a:lnTo>
                      <a:pt x="0" y="20897"/>
                    </a:lnTo>
                    <a:lnTo>
                      <a:pt x="5466" y="0"/>
                    </a:lnTo>
                    <a:close/>
                  </a:path>
                </a:pathLst>
              </a:custGeom>
              <a:noFill/>
              <a:ln w="9525">
                <a:solidFill>
                  <a:schemeClr val="folHlink"/>
                </a:solidFill>
                <a:round/>
                <a:headEnd/>
                <a:tailEnd/>
              </a:ln>
            </p:spPr>
            <p:txBody>
              <a:bodyPr wrap="none" anchor="ctr"/>
              <a:lstStyle/>
              <a:p>
                <a:endParaRPr lang="fr-FR"/>
              </a:p>
            </p:txBody>
          </p:sp>
          <p:sp>
            <p:nvSpPr>
              <p:cNvPr id="2064" name="Arc 117"/>
              <p:cNvSpPr>
                <a:spLocks/>
              </p:cNvSpPr>
              <p:nvPr/>
            </p:nvSpPr>
            <p:spPr bwMode="hidden">
              <a:xfrm flipV="1">
                <a:off x="4278" y="179"/>
                <a:ext cx="1007" cy="802"/>
              </a:xfrm>
              <a:custGeom>
                <a:avLst/>
                <a:gdLst>
                  <a:gd name="T0" fmla="*/ 0 w 36729"/>
                  <a:gd name="T1" fmla="*/ 0 h 21600"/>
                  <a:gd name="T2" fmla="*/ 0 w 36729"/>
                  <a:gd name="T3" fmla="*/ 0 h 21600"/>
                  <a:gd name="T4" fmla="*/ 0 w 36729"/>
                  <a:gd name="T5" fmla="*/ 0 h 21600"/>
                  <a:gd name="T6" fmla="*/ 0 60000 65536"/>
                  <a:gd name="T7" fmla="*/ 0 60000 65536"/>
                  <a:gd name="T8" fmla="*/ 0 60000 65536"/>
                </a:gdLst>
                <a:ahLst/>
                <a:cxnLst>
                  <a:cxn ang="T6">
                    <a:pos x="T0" y="T1"/>
                  </a:cxn>
                  <a:cxn ang="T7">
                    <a:pos x="T2" y="T3"/>
                  </a:cxn>
                  <a:cxn ang="T8">
                    <a:pos x="T4" y="T5"/>
                  </a:cxn>
                </a:cxnLst>
                <a:rect l="0" t="0" r="r" b="b"/>
                <a:pathLst>
                  <a:path w="36729" h="21600" fill="none" extrusionOk="0">
                    <a:moveTo>
                      <a:pt x="36729" y="10451"/>
                    </a:moveTo>
                    <a:cubicBezTo>
                      <a:pt x="32926" y="17330"/>
                      <a:pt x="25686" y="21599"/>
                      <a:pt x="17826" y="21600"/>
                    </a:cubicBezTo>
                    <a:cubicBezTo>
                      <a:pt x="10696" y="21600"/>
                      <a:pt x="4025" y="18081"/>
                      <a:pt x="-1" y="12197"/>
                    </a:cubicBezTo>
                  </a:path>
                  <a:path w="36729" h="21600" stroke="0" extrusionOk="0">
                    <a:moveTo>
                      <a:pt x="36729" y="10451"/>
                    </a:moveTo>
                    <a:cubicBezTo>
                      <a:pt x="32926" y="17330"/>
                      <a:pt x="25686" y="21599"/>
                      <a:pt x="17826" y="21600"/>
                    </a:cubicBezTo>
                    <a:cubicBezTo>
                      <a:pt x="10696" y="21600"/>
                      <a:pt x="4025" y="18081"/>
                      <a:pt x="-1" y="12197"/>
                    </a:cubicBezTo>
                    <a:lnTo>
                      <a:pt x="17826" y="0"/>
                    </a:lnTo>
                    <a:lnTo>
                      <a:pt x="36729" y="10451"/>
                    </a:lnTo>
                    <a:close/>
                  </a:path>
                </a:pathLst>
              </a:custGeom>
              <a:noFill/>
              <a:ln w="9525">
                <a:solidFill>
                  <a:schemeClr val="accent1"/>
                </a:solidFill>
                <a:round/>
                <a:headEnd/>
                <a:tailEnd/>
              </a:ln>
            </p:spPr>
            <p:txBody>
              <a:bodyPr wrap="none" anchor="ctr"/>
              <a:lstStyle/>
              <a:p>
                <a:endParaRPr lang="fr-FR"/>
              </a:p>
            </p:txBody>
          </p:sp>
          <p:sp>
            <p:nvSpPr>
              <p:cNvPr id="2065" name="Arc 118"/>
              <p:cNvSpPr>
                <a:spLocks/>
              </p:cNvSpPr>
              <p:nvPr/>
            </p:nvSpPr>
            <p:spPr bwMode="hidden">
              <a:xfrm flipH="1">
                <a:off x="3612" y="580"/>
                <a:ext cx="486" cy="933"/>
              </a:xfrm>
              <a:custGeom>
                <a:avLst/>
                <a:gdLst>
                  <a:gd name="T0" fmla="*/ 0 w 28940"/>
                  <a:gd name="T1" fmla="*/ 0 h 22305"/>
                  <a:gd name="T2" fmla="*/ 0 w 28940"/>
                  <a:gd name="T3" fmla="*/ 0 h 22305"/>
                  <a:gd name="T4" fmla="*/ 0 w 28940"/>
                  <a:gd name="T5" fmla="*/ 0 h 22305"/>
                  <a:gd name="T6" fmla="*/ 0 60000 65536"/>
                  <a:gd name="T7" fmla="*/ 0 60000 65536"/>
                  <a:gd name="T8" fmla="*/ 0 60000 65536"/>
                </a:gdLst>
                <a:ahLst/>
                <a:cxnLst>
                  <a:cxn ang="T6">
                    <a:pos x="T0" y="T1"/>
                  </a:cxn>
                  <a:cxn ang="T7">
                    <a:pos x="T2" y="T3"/>
                  </a:cxn>
                  <a:cxn ang="T8">
                    <a:pos x="T4" y="T5"/>
                  </a:cxn>
                </a:cxnLst>
                <a:rect l="0" t="0" r="r" b="b"/>
                <a:pathLst>
                  <a:path w="28940" h="22305" fill="none" extrusionOk="0">
                    <a:moveTo>
                      <a:pt x="0" y="1285"/>
                    </a:moveTo>
                    <a:cubicBezTo>
                      <a:pt x="2353" y="434"/>
                      <a:pt x="4837" y="-1"/>
                      <a:pt x="7340" y="0"/>
                    </a:cubicBezTo>
                    <a:cubicBezTo>
                      <a:pt x="19269" y="0"/>
                      <a:pt x="28940" y="9670"/>
                      <a:pt x="28940" y="21600"/>
                    </a:cubicBezTo>
                    <a:cubicBezTo>
                      <a:pt x="28940" y="21835"/>
                      <a:pt x="28936" y="22070"/>
                      <a:pt x="28928" y="22304"/>
                    </a:cubicBezTo>
                  </a:path>
                  <a:path w="28940" h="22305" stroke="0" extrusionOk="0">
                    <a:moveTo>
                      <a:pt x="0" y="1285"/>
                    </a:moveTo>
                    <a:cubicBezTo>
                      <a:pt x="2353" y="434"/>
                      <a:pt x="4837" y="-1"/>
                      <a:pt x="7340" y="0"/>
                    </a:cubicBezTo>
                    <a:cubicBezTo>
                      <a:pt x="19269" y="0"/>
                      <a:pt x="28940" y="9670"/>
                      <a:pt x="28940" y="21600"/>
                    </a:cubicBezTo>
                    <a:cubicBezTo>
                      <a:pt x="28940" y="21835"/>
                      <a:pt x="28936" y="22070"/>
                      <a:pt x="28928" y="22304"/>
                    </a:cubicBezTo>
                    <a:lnTo>
                      <a:pt x="7340" y="21600"/>
                    </a:lnTo>
                    <a:lnTo>
                      <a:pt x="0" y="1285"/>
                    </a:lnTo>
                    <a:close/>
                  </a:path>
                </a:pathLst>
              </a:custGeom>
              <a:noFill/>
              <a:ln w="9525">
                <a:solidFill>
                  <a:schemeClr val="accent1"/>
                </a:solidFill>
                <a:round/>
                <a:headEnd/>
                <a:tailEnd/>
              </a:ln>
            </p:spPr>
            <p:txBody>
              <a:bodyPr wrap="none" anchor="ctr"/>
              <a:lstStyle/>
              <a:p>
                <a:endParaRPr lang="fr-FR"/>
              </a:p>
            </p:txBody>
          </p:sp>
          <p:sp>
            <p:nvSpPr>
              <p:cNvPr id="2066" name="Arc 119"/>
              <p:cNvSpPr>
                <a:spLocks/>
              </p:cNvSpPr>
              <p:nvPr/>
            </p:nvSpPr>
            <p:spPr bwMode="hidden">
              <a:xfrm flipH="1">
                <a:off x="3267" y="628"/>
                <a:ext cx="791" cy="931"/>
              </a:xfrm>
              <a:custGeom>
                <a:avLst/>
                <a:gdLst>
                  <a:gd name="T0" fmla="*/ 0 w 30473"/>
                  <a:gd name="T1" fmla="*/ 0 h 22305"/>
                  <a:gd name="T2" fmla="*/ 0 w 30473"/>
                  <a:gd name="T3" fmla="*/ 0 h 22305"/>
                  <a:gd name="T4" fmla="*/ 0 w 30473"/>
                  <a:gd name="T5" fmla="*/ 0 h 22305"/>
                  <a:gd name="T6" fmla="*/ 0 60000 65536"/>
                  <a:gd name="T7" fmla="*/ 0 60000 65536"/>
                  <a:gd name="T8" fmla="*/ 0 60000 65536"/>
                </a:gdLst>
                <a:ahLst/>
                <a:cxnLst>
                  <a:cxn ang="T6">
                    <a:pos x="T0" y="T1"/>
                  </a:cxn>
                  <a:cxn ang="T7">
                    <a:pos x="T2" y="T3"/>
                  </a:cxn>
                  <a:cxn ang="T8">
                    <a:pos x="T4" y="T5"/>
                  </a:cxn>
                </a:cxnLst>
                <a:rect l="0" t="0" r="r" b="b"/>
                <a:pathLst>
                  <a:path w="30473" h="22305" fill="none" extrusionOk="0">
                    <a:moveTo>
                      <a:pt x="-1" y="1906"/>
                    </a:moveTo>
                    <a:cubicBezTo>
                      <a:pt x="2789" y="649"/>
                      <a:pt x="5813" y="-1"/>
                      <a:pt x="8873" y="0"/>
                    </a:cubicBezTo>
                    <a:cubicBezTo>
                      <a:pt x="20802" y="0"/>
                      <a:pt x="30473" y="9670"/>
                      <a:pt x="30473" y="21600"/>
                    </a:cubicBezTo>
                    <a:cubicBezTo>
                      <a:pt x="30473" y="21835"/>
                      <a:pt x="30469" y="22070"/>
                      <a:pt x="30461" y="22304"/>
                    </a:cubicBezTo>
                  </a:path>
                  <a:path w="30473" h="22305" stroke="0" extrusionOk="0">
                    <a:moveTo>
                      <a:pt x="-1" y="1906"/>
                    </a:moveTo>
                    <a:cubicBezTo>
                      <a:pt x="2789" y="649"/>
                      <a:pt x="5813" y="-1"/>
                      <a:pt x="8873" y="0"/>
                    </a:cubicBezTo>
                    <a:cubicBezTo>
                      <a:pt x="20802" y="0"/>
                      <a:pt x="30473" y="9670"/>
                      <a:pt x="30473" y="21600"/>
                    </a:cubicBezTo>
                    <a:cubicBezTo>
                      <a:pt x="30473" y="21835"/>
                      <a:pt x="30469" y="22070"/>
                      <a:pt x="30461" y="22304"/>
                    </a:cubicBezTo>
                    <a:lnTo>
                      <a:pt x="8873" y="21600"/>
                    </a:lnTo>
                    <a:lnTo>
                      <a:pt x="-1" y="1906"/>
                    </a:lnTo>
                    <a:close/>
                  </a:path>
                </a:pathLst>
              </a:custGeom>
              <a:noFill/>
              <a:ln w="9525">
                <a:solidFill>
                  <a:schemeClr val="folHlink"/>
                </a:solidFill>
                <a:round/>
                <a:headEnd/>
                <a:tailEnd/>
              </a:ln>
            </p:spPr>
            <p:txBody>
              <a:bodyPr wrap="none" anchor="ctr"/>
              <a:lstStyle/>
              <a:p>
                <a:endParaRPr lang="fr-FR"/>
              </a:p>
            </p:txBody>
          </p:sp>
          <p:sp>
            <p:nvSpPr>
              <p:cNvPr id="2067" name="Arc 120"/>
              <p:cNvSpPr>
                <a:spLocks/>
              </p:cNvSpPr>
              <p:nvPr/>
            </p:nvSpPr>
            <p:spPr bwMode="hidden">
              <a:xfrm flipH="1">
                <a:off x="3197" y="458"/>
                <a:ext cx="932" cy="933"/>
              </a:xfrm>
              <a:custGeom>
                <a:avLst/>
                <a:gdLst>
                  <a:gd name="T0" fmla="*/ 0 w 34455"/>
                  <a:gd name="T1" fmla="*/ 0 h 22305"/>
                  <a:gd name="T2" fmla="*/ 0 w 34455"/>
                  <a:gd name="T3" fmla="*/ 0 h 22305"/>
                  <a:gd name="T4" fmla="*/ 0 w 34455"/>
                  <a:gd name="T5" fmla="*/ 0 h 22305"/>
                  <a:gd name="T6" fmla="*/ 0 60000 65536"/>
                  <a:gd name="T7" fmla="*/ 0 60000 65536"/>
                  <a:gd name="T8" fmla="*/ 0 60000 65536"/>
                </a:gdLst>
                <a:ahLst/>
                <a:cxnLst>
                  <a:cxn ang="T6">
                    <a:pos x="T0" y="T1"/>
                  </a:cxn>
                  <a:cxn ang="T7">
                    <a:pos x="T2" y="T3"/>
                  </a:cxn>
                  <a:cxn ang="T8">
                    <a:pos x="T4" y="T5"/>
                  </a:cxn>
                </a:cxnLst>
                <a:rect l="0" t="0" r="r" b="b"/>
                <a:pathLst>
                  <a:path w="34455" h="22305" fill="none" extrusionOk="0">
                    <a:moveTo>
                      <a:pt x="0" y="4241"/>
                    </a:moveTo>
                    <a:cubicBezTo>
                      <a:pt x="3720" y="1486"/>
                      <a:pt x="8226" y="-1"/>
                      <a:pt x="12855" y="0"/>
                    </a:cubicBezTo>
                    <a:cubicBezTo>
                      <a:pt x="24784" y="0"/>
                      <a:pt x="34455" y="9670"/>
                      <a:pt x="34455" y="21600"/>
                    </a:cubicBezTo>
                    <a:cubicBezTo>
                      <a:pt x="34455" y="21835"/>
                      <a:pt x="34451" y="22070"/>
                      <a:pt x="34443" y="22304"/>
                    </a:cubicBezTo>
                  </a:path>
                  <a:path w="34455" h="22305" stroke="0" extrusionOk="0">
                    <a:moveTo>
                      <a:pt x="0" y="4241"/>
                    </a:moveTo>
                    <a:cubicBezTo>
                      <a:pt x="3720" y="1486"/>
                      <a:pt x="8226" y="-1"/>
                      <a:pt x="12855" y="0"/>
                    </a:cubicBezTo>
                    <a:cubicBezTo>
                      <a:pt x="24784" y="0"/>
                      <a:pt x="34455" y="9670"/>
                      <a:pt x="34455" y="21600"/>
                    </a:cubicBezTo>
                    <a:cubicBezTo>
                      <a:pt x="34455" y="21835"/>
                      <a:pt x="34451" y="22070"/>
                      <a:pt x="34443" y="22304"/>
                    </a:cubicBezTo>
                    <a:lnTo>
                      <a:pt x="12855" y="21600"/>
                    </a:lnTo>
                    <a:lnTo>
                      <a:pt x="0" y="4241"/>
                    </a:lnTo>
                    <a:close/>
                  </a:path>
                </a:pathLst>
              </a:custGeom>
              <a:noFill/>
              <a:ln w="9525">
                <a:solidFill>
                  <a:schemeClr val="folHlink"/>
                </a:solidFill>
                <a:round/>
                <a:headEnd/>
                <a:tailEnd/>
              </a:ln>
            </p:spPr>
            <p:txBody>
              <a:bodyPr wrap="none" anchor="ctr"/>
              <a:lstStyle/>
              <a:p>
                <a:endParaRPr lang="fr-FR"/>
              </a:p>
            </p:txBody>
          </p:sp>
          <p:sp>
            <p:nvSpPr>
              <p:cNvPr id="2068" name="Arc 121"/>
              <p:cNvSpPr>
                <a:spLocks/>
              </p:cNvSpPr>
              <p:nvPr/>
            </p:nvSpPr>
            <p:spPr bwMode="hidden">
              <a:xfrm>
                <a:off x="4229" y="589"/>
                <a:ext cx="14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fr-FR"/>
              </a:p>
            </p:txBody>
          </p:sp>
          <p:sp>
            <p:nvSpPr>
              <p:cNvPr id="2069" name="Arc 122"/>
              <p:cNvSpPr>
                <a:spLocks/>
              </p:cNvSpPr>
              <p:nvPr/>
            </p:nvSpPr>
            <p:spPr bwMode="hidden">
              <a:xfrm>
                <a:off x="4269" y="585"/>
                <a:ext cx="393"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folHlink"/>
                </a:solidFill>
                <a:round/>
                <a:headEnd/>
                <a:tailEnd/>
              </a:ln>
            </p:spPr>
            <p:txBody>
              <a:bodyPr wrap="none" anchor="ctr"/>
              <a:lstStyle/>
              <a:p>
                <a:endParaRPr lang="fr-FR"/>
              </a:p>
            </p:txBody>
          </p:sp>
          <p:sp>
            <p:nvSpPr>
              <p:cNvPr id="2070" name="Arc 123"/>
              <p:cNvSpPr>
                <a:spLocks/>
              </p:cNvSpPr>
              <p:nvPr/>
            </p:nvSpPr>
            <p:spPr bwMode="hidden">
              <a:xfrm>
                <a:off x="4302" y="463"/>
                <a:ext cx="559" cy="933"/>
              </a:xfrm>
              <a:custGeom>
                <a:avLst/>
                <a:gdLst>
                  <a:gd name="T0" fmla="*/ 0 w 34812"/>
                  <a:gd name="T1" fmla="*/ 0 h 22305"/>
                  <a:gd name="T2" fmla="*/ 0 w 34812"/>
                  <a:gd name="T3" fmla="*/ 0 h 22305"/>
                  <a:gd name="T4" fmla="*/ 0 w 34812"/>
                  <a:gd name="T5" fmla="*/ 0 h 22305"/>
                  <a:gd name="T6" fmla="*/ 0 60000 65536"/>
                  <a:gd name="T7" fmla="*/ 0 60000 65536"/>
                  <a:gd name="T8" fmla="*/ 0 60000 65536"/>
                </a:gdLst>
                <a:ahLst/>
                <a:cxnLst>
                  <a:cxn ang="T6">
                    <a:pos x="T0" y="T1"/>
                  </a:cxn>
                  <a:cxn ang="T7">
                    <a:pos x="T2" y="T3"/>
                  </a:cxn>
                  <a:cxn ang="T8">
                    <a:pos x="T4" y="T5"/>
                  </a:cxn>
                </a:cxnLst>
                <a:rect l="0" t="0" r="r" b="b"/>
                <a:pathLst>
                  <a:path w="34812" h="22305" fill="none" extrusionOk="0">
                    <a:moveTo>
                      <a:pt x="-1" y="4511"/>
                    </a:moveTo>
                    <a:cubicBezTo>
                      <a:pt x="3783" y="1586"/>
                      <a:pt x="8429" y="-1"/>
                      <a:pt x="13212" y="0"/>
                    </a:cubicBezTo>
                    <a:cubicBezTo>
                      <a:pt x="25141" y="0"/>
                      <a:pt x="34812" y="9670"/>
                      <a:pt x="34812" y="21600"/>
                    </a:cubicBezTo>
                    <a:cubicBezTo>
                      <a:pt x="34812" y="21835"/>
                      <a:pt x="34808" y="22070"/>
                      <a:pt x="34800" y="22304"/>
                    </a:cubicBezTo>
                  </a:path>
                  <a:path w="34812" h="22305" stroke="0" extrusionOk="0">
                    <a:moveTo>
                      <a:pt x="-1" y="4511"/>
                    </a:moveTo>
                    <a:cubicBezTo>
                      <a:pt x="3783" y="1586"/>
                      <a:pt x="8429" y="-1"/>
                      <a:pt x="13212" y="0"/>
                    </a:cubicBezTo>
                    <a:cubicBezTo>
                      <a:pt x="25141" y="0"/>
                      <a:pt x="34812" y="9670"/>
                      <a:pt x="34812" y="21600"/>
                    </a:cubicBezTo>
                    <a:cubicBezTo>
                      <a:pt x="34812" y="21835"/>
                      <a:pt x="34808" y="22070"/>
                      <a:pt x="34800" y="22304"/>
                    </a:cubicBezTo>
                    <a:lnTo>
                      <a:pt x="13212" y="21600"/>
                    </a:lnTo>
                    <a:lnTo>
                      <a:pt x="-1" y="4511"/>
                    </a:lnTo>
                    <a:close/>
                  </a:path>
                </a:pathLst>
              </a:custGeom>
              <a:noFill/>
              <a:ln w="9525">
                <a:solidFill>
                  <a:schemeClr val="accent1"/>
                </a:solidFill>
                <a:round/>
                <a:headEnd/>
                <a:tailEnd/>
              </a:ln>
            </p:spPr>
            <p:txBody>
              <a:bodyPr wrap="none" anchor="ctr"/>
              <a:lstStyle/>
              <a:p>
                <a:endParaRPr lang="fr-FR"/>
              </a:p>
            </p:txBody>
          </p:sp>
          <p:sp>
            <p:nvSpPr>
              <p:cNvPr id="2071" name="Freeform 124"/>
              <p:cNvSpPr>
                <a:spLocks/>
              </p:cNvSpPr>
              <p:nvPr/>
            </p:nvSpPr>
            <p:spPr bwMode="hidden">
              <a:xfrm>
                <a:off x="4410" y="1033"/>
                <a:ext cx="189" cy="58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fr-FR"/>
              </a:p>
            </p:txBody>
          </p:sp>
          <p:sp>
            <p:nvSpPr>
              <p:cNvPr id="2072" name="Freeform 125"/>
              <p:cNvSpPr>
                <a:spLocks/>
              </p:cNvSpPr>
              <p:nvPr/>
            </p:nvSpPr>
            <p:spPr bwMode="hidden">
              <a:xfrm rot="19660755" flipV="1">
                <a:off x="4114" y="843"/>
                <a:ext cx="172" cy="32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fr-FR"/>
              </a:p>
            </p:txBody>
          </p:sp>
          <p:sp>
            <p:nvSpPr>
              <p:cNvPr id="2073" name="Arc 126"/>
              <p:cNvSpPr>
                <a:spLocks/>
              </p:cNvSpPr>
              <p:nvPr/>
            </p:nvSpPr>
            <p:spPr bwMode="hidden">
              <a:xfrm flipH="1">
                <a:off x="3144" y="319"/>
                <a:ext cx="996" cy="933"/>
              </a:xfrm>
              <a:custGeom>
                <a:avLst/>
                <a:gdLst>
                  <a:gd name="T0" fmla="*/ 0 w 36830"/>
                  <a:gd name="T1" fmla="*/ 0 h 22305"/>
                  <a:gd name="T2" fmla="*/ 0 w 36830"/>
                  <a:gd name="T3" fmla="*/ 0 h 22305"/>
                  <a:gd name="T4" fmla="*/ 0 w 36830"/>
                  <a:gd name="T5" fmla="*/ 0 h 22305"/>
                  <a:gd name="T6" fmla="*/ 0 60000 65536"/>
                  <a:gd name="T7" fmla="*/ 0 60000 65536"/>
                  <a:gd name="T8" fmla="*/ 0 60000 65536"/>
                </a:gdLst>
                <a:ahLst/>
                <a:cxnLst>
                  <a:cxn ang="T6">
                    <a:pos x="T0" y="T1"/>
                  </a:cxn>
                  <a:cxn ang="T7">
                    <a:pos x="T2" y="T3"/>
                  </a:cxn>
                  <a:cxn ang="T8">
                    <a:pos x="T4" y="T5"/>
                  </a:cxn>
                </a:cxnLst>
                <a:rect l="0" t="0" r="r" b="b"/>
                <a:pathLst>
                  <a:path w="36830" h="22305" fill="none" extrusionOk="0">
                    <a:moveTo>
                      <a:pt x="0" y="6283"/>
                    </a:moveTo>
                    <a:cubicBezTo>
                      <a:pt x="4047" y="2258"/>
                      <a:pt x="9522" y="-1"/>
                      <a:pt x="15230" y="0"/>
                    </a:cubicBezTo>
                    <a:cubicBezTo>
                      <a:pt x="27159" y="0"/>
                      <a:pt x="36830" y="9670"/>
                      <a:pt x="36830" y="21600"/>
                    </a:cubicBezTo>
                    <a:cubicBezTo>
                      <a:pt x="36830" y="21835"/>
                      <a:pt x="36826" y="22070"/>
                      <a:pt x="36818" y="22304"/>
                    </a:cubicBezTo>
                  </a:path>
                  <a:path w="36830" h="22305" stroke="0" extrusionOk="0">
                    <a:moveTo>
                      <a:pt x="0" y="6283"/>
                    </a:moveTo>
                    <a:cubicBezTo>
                      <a:pt x="4047" y="2258"/>
                      <a:pt x="9522" y="-1"/>
                      <a:pt x="15230" y="0"/>
                    </a:cubicBezTo>
                    <a:cubicBezTo>
                      <a:pt x="27159" y="0"/>
                      <a:pt x="36830" y="9670"/>
                      <a:pt x="36830" y="21600"/>
                    </a:cubicBezTo>
                    <a:cubicBezTo>
                      <a:pt x="36830" y="21835"/>
                      <a:pt x="36826" y="22070"/>
                      <a:pt x="36818" y="22304"/>
                    </a:cubicBezTo>
                    <a:lnTo>
                      <a:pt x="15230" y="21600"/>
                    </a:lnTo>
                    <a:lnTo>
                      <a:pt x="0" y="6283"/>
                    </a:lnTo>
                    <a:close/>
                  </a:path>
                </a:pathLst>
              </a:custGeom>
              <a:noFill/>
              <a:ln w="9525">
                <a:solidFill>
                  <a:schemeClr val="folHlink"/>
                </a:solidFill>
                <a:round/>
                <a:headEnd/>
                <a:tailEnd/>
              </a:ln>
            </p:spPr>
            <p:txBody>
              <a:bodyPr wrap="none" anchor="ctr"/>
              <a:lstStyle/>
              <a:p>
                <a:endParaRPr lang="fr-FR"/>
              </a:p>
            </p:txBody>
          </p:sp>
          <p:sp>
            <p:nvSpPr>
              <p:cNvPr id="2074" name="Arc 127"/>
              <p:cNvSpPr>
                <a:spLocks/>
              </p:cNvSpPr>
              <p:nvPr/>
            </p:nvSpPr>
            <p:spPr bwMode="hidden">
              <a:xfrm flipH="1">
                <a:off x="3426" y="122"/>
                <a:ext cx="724" cy="903"/>
              </a:xfrm>
              <a:custGeom>
                <a:avLst/>
                <a:gdLst>
                  <a:gd name="T0" fmla="*/ 0 w 31881"/>
                  <a:gd name="T1" fmla="*/ 0 h 21600"/>
                  <a:gd name="T2" fmla="*/ 0 w 31881"/>
                  <a:gd name="T3" fmla="*/ 0 h 21600"/>
                  <a:gd name="T4" fmla="*/ 0 w 31881"/>
                  <a:gd name="T5" fmla="*/ 0 h 21600"/>
                  <a:gd name="T6" fmla="*/ 0 60000 65536"/>
                  <a:gd name="T7" fmla="*/ 0 60000 65536"/>
                  <a:gd name="T8" fmla="*/ 0 60000 65536"/>
                </a:gdLst>
                <a:ahLst/>
                <a:cxnLst>
                  <a:cxn ang="T6">
                    <a:pos x="T0" y="T1"/>
                  </a:cxn>
                  <a:cxn ang="T7">
                    <a:pos x="T2" y="T3"/>
                  </a:cxn>
                  <a:cxn ang="T8">
                    <a:pos x="T4" y="T5"/>
                  </a:cxn>
                </a:cxnLst>
                <a:rect l="0" t="0" r="r" b="b"/>
                <a:pathLst>
                  <a:path w="31881" h="21600" fill="none" extrusionOk="0">
                    <a:moveTo>
                      <a:pt x="-1" y="10015"/>
                    </a:moveTo>
                    <a:cubicBezTo>
                      <a:pt x="3963" y="3778"/>
                      <a:pt x="10840" y="-1"/>
                      <a:pt x="18231" y="0"/>
                    </a:cubicBezTo>
                    <a:cubicBezTo>
                      <a:pt x="23204" y="0"/>
                      <a:pt x="28026" y="1716"/>
                      <a:pt x="31881" y="4859"/>
                    </a:cubicBezTo>
                  </a:path>
                  <a:path w="31881" h="21600" stroke="0" extrusionOk="0">
                    <a:moveTo>
                      <a:pt x="-1" y="10015"/>
                    </a:moveTo>
                    <a:cubicBezTo>
                      <a:pt x="3963" y="3778"/>
                      <a:pt x="10840" y="-1"/>
                      <a:pt x="18231" y="0"/>
                    </a:cubicBezTo>
                    <a:cubicBezTo>
                      <a:pt x="23204" y="0"/>
                      <a:pt x="28026" y="1716"/>
                      <a:pt x="31881" y="4859"/>
                    </a:cubicBezTo>
                    <a:lnTo>
                      <a:pt x="18231" y="21600"/>
                    </a:lnTo>
                    <a:lnTo>
                      <a:pt x="-1" y="10015"/>
                    </a:lnTo>
                    <a:close/>
                  </a:path>
                </a:pathLst>
              </a:custGeom>
              <a:noFill/>
              <a:ln w="9525">
                <a:solidFill>
                  <a:schemeClr val="accent1"/>
                </a:solidFill>
                <a:round/>
                <a:headEnd/>
                <a:tailEnd/>
              </a:ln>
            </p:spPr>
            <p:txBody>
              <a:bodyPr wrap="none" anchor="ctr"/>
              <a:lstStyle/>
              <a:p>
                <a:endParaRPr lang="fr-FR"/>
              </a:p>
            </p:txBody>
          </p:sp>
          <p:sp>
            <p:nvSpPr>
              <p:cNvPr id="2075" name="Arc 128"/>
              <p:cNvSpPr>
                <a:spLocks/>
              </p:cNvSpPr>
              <p:nvPr/>
            </p:nvSpPr>
            <p:spPr bwMode="hidden">
              <a:xfrm>
                <a:off x="4199" y="502"/>
                <a:ext cx="298" cy="903"/>
              </a:xfrm>
              <a:custGeom>
                <a:avLst/>
                <a:gdLst>
                  <a:gd name="T0" fmla="*/ 0 w 31146"/>
                  <a:gd name="T1" fmla="*/ 0 h 21600"/>
                  <a:gd name="T2" fmla="*/ 0 w 31146"/>
                  <a:gd name="T3" fmla="*/ 0 h 21600"/>
                  <a:gd name="T4" fmla="*/ 0 w 31146"/>
                  <a:gd name="T5" fmla="*/ 0 h 21600"/>
                  <a:gd name="T6" fmla="*/ 0 60000 65536"/>
                  <a:gd name="T7" fmla="*/ 0 60000 65536"/>
                  <a:gd name="T8" fmla="*/ 0 60000 65536"/>
                </a:gdLst>
                <a:ahLst/>
                <a:cxnLst>
                  <a:cxn ang="T6">
                    <a:pos x="T0" y="T1"/>
                  </a:cxn>
                  <a:cxn ang="T7">
                    <a:pos x="T2" y="T3"/>
                  </a:cxn>
                  <a:cxn ang="T8">
                    <a:pos x="T4" y="T5"/>
                  </a:cxn>
                </a:cxnLst>
                <a:rect l="0" t="0" r="r" b="b"/>
                <a:pathLst>
                  <a:path w="31146" h="21600" fill="none" extrusionOk="0">
                    <a:moveTo>
                      <a:pt x="-1" y="4511"/>
                    </a:moveTo>
                    <a:cubicBezTo>
                      <a:pt x="3783" y="1586"/>
                      <a:pt x="8429" y="-1"/>
                      <a:pt x="13212" y="0"/>
                    </a:cubicBezTo>
                    <a:cubicBezTo>
                      <a:pt x="20409" y="0"/>
                      <a:pt x="27134" y="3585"/>
                      <a:pt x="31145" y="9561"/>
                    </a:cubicBezTo>
                  </a:path>
                  <a:path w="31146" h="21600" stroke="0" extrusionOk="0">
                    <a:moveTo>
                      <a:pt x="-1" y="4511"/>
                    </a:moveTo>
                    <a:cubicBezTo>
                      <a:pt x="3783" y="1586"/>
                      <a:pt x="8429" y="-1"/>
                      <a:pt x="13212" y="0"/>
                    </a:cubicBezTo>
                    <a:cubicBezTo>
                      <a:pt x="20409" y="0"/>
                      <a:pt x="27134" y="3585"/>
                      <a:pt x="31145" y="9561"/>
                    </a:cubicBezTo>
                    <a:lnTo>
                      <a:pt x="13212" y="21600"/>
                    </a:lnTo>
                    <a:lnTo>
                      <a:pt x="-1" y="4511"/>
                    </a:lnTo>
                    <a:close/>
                  </a:path>
                </a:pathLst>
              </a:custGeom>
              <a:noFill/>
              <a:ln w="9525">
                <a:solidFill>
                  <a:schemeClr val="accent2"/>
                </a:solidFill>
                <a:round/>
                <a:headEnd/>
                <a:tailEnd/>
              </a:ln>
            </p:spPr>
            <p:txBody>
              <a:bodyPr wrap="none" anchor="ctr"/>
              <a:lstStyle/>
              <a:p>
                <a:endParaRPr lang="fr-FR"/>
              </a:p>
            </p:txBody>
          </p:sp>
          <p:sp>
            <p:nvSpPr>
              <p:cNvPr id="2076" name="Freeform 129"/>
              <p:cNvSpPr>
                <a:spLocks/>
              </p:cNvSpPr>
              <p:nvPr/>
            </p:nvSpPr>
            <p:spPr bwMode="hidden">
              <a:xfrm flipH="1">
                <a:off x="3307" y="981"/>
                <a:ext cx="426" cy="598"/>
              </a:xfrm>
              <a:custGeom>
                <a:avLst/>
                <a:gdLst>
                  <a:gd name="T0" fmla="*/ 0 w 776"/>
                  <a:gd name="T1" fmla="*/ 0 h 2368"/>
                  <a:gd name="T2" fmla="*/ 7 w 776"/>
                  <a:gd name="T3" fmla="*/ 0 h 2368"/>
                  <a:gd name="T4" fmla="*/ 3 w 776"/>
                  <a:gd name="T5" fmla="*/ 0 h 2368"/>
                  <a:gd name="T6" fmla="*/ 9 w 776"/>
                  <a:gd name="T7" fmla="*/ 0 h 2368"/>
                  <a:gd name="T8" fmla="*/ 5 w 776"/>
                  <a:gd name="T9" fmla="*/ 0 h 2368"/>
                  <a:gd name="T10" fmla="*/ 10 w 776"/>
                  <a:gd name="T11" fmla="*/ 0 h 2368"/>
                  <a:gd name="T12" fmla="*/ 8 w 776"/>
                  <a:gd name="T13" fmla="*/ 0 h 2368"/>
                  <a:gd name="T14" fmla="*/ 13 w 776"/>
                  <a:gd name="T15" fmla="*/ 0 h 2368"/>
                  <a:gd name="T16" fmla="*/ 10 w 776"/>
                  <a:gd name="T17" fmla="*/ 0 h 2368"/>
                  <a:gd name="T18" fmla="*/ 14 w 776"/>
                  <a:gd name="T19" fmla="*/ 0 h 2368"/>
                  <a:gd name="T20" fmla="*/ 13 w 776"/>
                  <a:gd name="T21" fmla="*/ 0 h 2368"/>
                  <a:gd name="T22" fmla="*/ 16 w 776"/>
                  <a:gd name="T23" fmla="*/ 0 h 2368"/>
                  <a:gd name="T24" fmla="*/ 16 w 776"/>
                  <a:gd name="T25" fmla="*/ 0 h 2368"/>
                  <a:gd name="T26" fmla="*/ 18 w 776"/>
                  <a:gd name="T27" fmla="*/ 0 h 2368"/>
                  <a:gd name="T28" fmla="*/ 17 w 776"/>
                  <a:gd name="T29" fmla="*/ 0 h 2368"/>
                  <a:gd name="T30" fmla="*/ 20 w 776"/>
                  <a:gd name="T31" fmla="*/ 0 h 2368"/>
                  <a:gd name="T32" fmla="*/ 18 w 776"/>
                  <a:gd name="T33" fmla="*/ 1 h 2368"/>
                  <a:gd name="T34" fmla="*/ 20 w 776"/>
                  <a:gd name="T35" fmla="*/ 1 h 2368"/>
                  <a:gd name="T36" fmla="*/ 18 w 776"/>
                  <a:gd name="T37" fmla="*/ 1 h 2368"/>
                  <a:gd name="T38" fmla="*/ 21 w 776"/>
                  <a:gd name="T39" fmla="*/ 1 h 2368"/>
                  <a:gd name="T40" fmla="*/ 20 w 776"/>
                  <a:gd name="T41" fmla="*/ 1 h 2368"/>
                  <a:gd name="T42" fmla="*/ 21 w 776"/>
                  <a:gd name="T43" fmla="*/ 1 h 2368"/>
                  <a:gd name="T44" fmla="*/ 20 w 776"/>
                  <a:gd name="T45" fmla="*/ 1 h 2368"/>
                  <a:gd name="T46" fmla="*/ 21 w 776"/>
                  <a:gd name="T47" fmla="*/ 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sp>
            <p:nvSpPr>
              <p:cNvPr id="2077" name="Freeform 130"/>
              <p:cNvSpPr>
                <a:spLocks/>
              </p:cNvSpPr>
              <p:nvPr/>
            </p:nvSpPr>
            <p:spPr bwMode="hidden">
              <a:xfrm flipH="1">
                <a:off x="3507" y="350"/>
                <a:ext cx="273" cy="597"/>
              </a:xfrm>
              <a:custGeom>
                <a:avLst/>
                <a:gdLst>
                  <a:gd name="T0" fmla="*/ 0 w 776"/>
                  <a:gd name="T1" fmla="*/ 0 h 2368"/>
                  <a:gd name="T2" fmla="*/ 0 w 776"/>
                  <a:gd name="T3" fmla="*/ 0 h 2368"/>
                  <a:gd name="T4" fmla="*/ 0 w 776"/>
                  <a:gd name="T5" fmla="*/ 0 h 2368"/>
                  <a:gd name="T6" fmla="*/ 1 w 776"/>
                  <a:gd name="T7" fmla="*/ 0 h 2368"/>
                  <a:gd name="T8" fmla="*/ 0 w 776"/>
                  <a:gd name="T9" fmla="*/ 0 h 2368"/>
                  <a:gd name="T10" fmla="*/ 1 w 776"/>
                  <a:gd name="T11" fmla="*/ 0 h 2368"/>
                  <a:gd name="T12" fmla="*/ 1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1 h 2368"/>
                  <a:gd name="T34" fmla="*/ 1 w 776"/>
                  <a:gd name="T35" fmla="*/ 1 h 2368"/>
                  <a:gd name="T36" fmla="*/ 1 w 776"/>
                  <a:gd name="T37" fmla="*/ 1 h 2368"/>
                  <a:gd name="T38" fmla="*/ 1 w 776"/>
                  <a:gd name="T39" fmla="*/ 1 h 2368"/>
                  <a:gd name="T40" fmla="*/ 1 w 776"/>
                  <a:gd name="T41" fmla="*/ 1 h 2368"/>
                  <a:gd name="T42" fmla="*/ 1 w 776"/>
                  <a:gd name="T43" fmla="*/ 1 h 2368"/>
                  <a:gd name="T44" fmla="*/ 1 w 776"/>
                  <a:gd name="T45" fmla="*/ 1 h 2368"/>
                  <a:gd name="T46" fmla="*/ 1 w 776"/>
                  <a:gd name="T47" fmla="*/ 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sp>
            <p:nvSpPr>
              <p:cNvPr id="2078" name="Freeform 131"/>
              <p:cNvSpPr>
                <a:spLocks/>
              </p:cNvSpPr>
              <p:nvPr/>
            </p:nvSpPr>
            <p:spPr bwMode="hidden">
              <a:xfrm flipH="1">
                <a:off x="3821" y="172"/>
                <a:ext cx="164" cy="597"/>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1 h 2368"/>
                  <a:gd name="T34" fmla="*/ 0 w 776"/>
                  <a:gd name="T35" fmla="*/ 1 h 2368"/>
                  <a:gd name="T36" fmla="*/ 0 w 776"/>
                  <a:gd name="T37" fmla="*/ 1 h 2368"/>
                  <a:gd name="T38" fmla="*/ 0 w 776"/>
                  <a:gd name="T39" fmla="*/ 1 h 2368"/>
                  <a:gd name="T40" fmla="*/ 0 w 776"/>
                  <a:gd name="T41" fmla="*/ 1 h 2368"/>
                  <a:gd name="T42" fmla="*/ 0 w 776"/>
                  <a:gd name="T43" fmla="*/ 1 h 2368"/>
                  <a:gd name="T44" fmla="*/ 0 w 776"/>
                  <a:gd name="T45" fmla="*/ 1 h 2368"/>
                  <a:gd name="T46" fmla="*/ 0 w 776"/>
                  <a:gd name="T47" fmla="*/ 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sp>
            <p:nvSpPr>
              <p:cNvPr id="2079" name="Freeform 132"/>
              <p:cNvSpPr>
                <a:spLocks/>
              </p:cNvSpPr>
              <p:nvPr/>
            </p:nvSpPr>
            <p:spPr bwMode="hidden">
              <a:xfrm>
                <a:off x="4841" y="894"/>
                <a:ext cx="395" cy="628"/>
              </a:xfrm>
              <a:custGeom>
                <a:avLst/>
                <a:gdLst>
                  <a:gd name="T0" fmla="*/ 0 w 776"/>
                  <a:gd name="T1" fmla="*/ 0 h 2368"/>
                  <a:gd name="T2" fmla="*/ 4 w 776"/>
                  <a:gd name="T3" fmla="*/ 0 h 2368"/>
                  <a:gd name="T4" fmla="*/ 2 w 776"/>
                  <a:gd name="T5" fmla="*/ 0 h 2368"/>
                  <a:gd name="T6" fmla="*/ 6 w 776"/>
                  <a:gd name="T7" fmla="*/ 0 h 2368"/>
                  <a:gd name="T8" fmla="*/ 4 w 776"/>
                  <a:gd name="T9" fmla="*/ 0 h 2368"/>
                  <a:gd name="T10" fmla="*/ 7 w 776"/>
                  <a:gd name="T11" fmla="*/ 0 h 2368"/>
                  <a:gd name="T12" fmla="*/ 5 w 776"/>
                  <a:gd name="T13" fmla="*/ 0 h 2368"/>
                  <a:gd name="T14" fmla="*/ 8 w 776"/>
                  <a:gd name="T15" fmla="*/ 0 h 2368"/>
                  <a:gd name="T16" fmla="*/ 7 w 776"/>
                  <a:gd name="T17" fmla="*/ 0 h 2368"/>
                  <a:gd name="T18" fmla="*/ 9 w 776"/>
                  <a:gd name="T19" fmla="*/ 0 h 2368"/>
                  <a:gd name="T20" fmla="*/ 8 w 776"/>
                  <a:gd name="T21" fmla="*/ 0 h 2368"/>
                  <a:gd name="T22" fmla="*/ 10 w 776"/>
                  <a:gd name="T23" fmla="*/ 0 h 2368"/>
                  <a:gd name="T24" fmla="*/ 10 w 776"/>
                  <a:gd name="T25" fmla="*/ 0 h 2368"/>
                  <a:gd name="T26" fmla="*/ 12 w 776"/>
                  <a:gd name="T27" fmla="*/ 0 h 2368"/>
                  <a:gd name="T28" fmla="*/ 11 w 776"/>
                  <a:gd name="T29" fmla="*/ 1 h 2368"/>
                  <a:gd name="T30" fmla="*/ 12 w 776"/>
                  <a:gd name="T31" fmla="*/ 1 h 2368"/>
                  <a:gd name="T32" fmla="*/ 12 w 776"/>
                  <a:gd name="T33" fmla="*/ 1 h 2368"/>
                  <a:gd name="T34" fmla="*/ 12 w 776"/>
                  <a:gd name="T35" fmla="*/ 1 h 2368"/>
                  <a:gd name="T36" fmla="*/ 12 w 776"/>
                  <a:gd name="T37" fmla="*/ 1 h 2368"/>
                  <a:gd name="T38" fmla="*/ 13 w 776"/>
                  <a:gd name="T39" fmla="*/ 1 h 2368"/>
                  <a:gd name="T40" fmla="*/ 12 w 776"/>
                  <a:gd name="T41" fmla="*/ 1 h 2368"/>
                  <a:gd name="T42" fmla="*/ 13 w 776"/>
                  <a:gd name="T43" fmla="*/ 1 h 2368"/>
                  <a:gd name="T44" fmla="*/ 12 w 776"/>
                  <a:gd name="T45" fmla="*/ 1 h 2368"/>
                  <a:gd name="T46" fmla="*/ 13 w 776"/>
                  <a:gd name="T47" fmla="*/ 1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1"/>
                </a:solidFill>
                <a:round/>
                <a:headEnd/>
                <a:tailEnd/>
              </a:ln>
            </p:spPr>
            <p:txBody>
              <a:bodyPr wrap="none" anchor="ctr"/>
              <a:lstStyle/>
              <a:p>
                <a:endParaRPr lang="fr-FR"/>
              </a:p>
            </p:txBody>
          </p:sp>
          <p:sp>
            <p:nvSpPr>
              <p:cNvPr id="2080" name="Freeform 133"/>
              <p:cNvSpPr>
                <a:spLocks/>
              </p:cNvSpPr>
              <p:nvPr/>
            </p:nvSpPr>
            <p:spPr bwMode="hidden">
              <a:xfrm>
                <a:off x="4636" y="576"/>
                <a:ext cx="594" cy="418"/>
              </a:xfrm>
              <a:custGeom>
                <a:avLst/>
                <a:gdLst>
                  <a:gd name="T0" fmla="*/ 0 w 776"/>
                  <a:gd name="T1" fmla="*/ 0 h 2368"/>
                  <a:gd name="T2" fmla="*/ 49 w 776"/>
                  <a:gd name="T3" fmla="*/ 0 h 2368"/>
                  <a:gd name="T4" fmla="*/ 20 w 776"/>
                  <a:gd name="T5" fmla="*/ 0 h 2368"/>
                  <a:gd name="T6" fmla="*/ 68 w 776"/>
                  <a:gd name="T7" fmla="*/ 0 h 2368"/>
                  <a:gd name="T8" fmla="*/ 39 w 776"/>
                  <a:gd name="T9" fmla="*/ 0 h 2368"/>
                  <a:gd name="T10" fmla="*/ 77 w 776"/>
                  <a:gd name="T11" fmla="*/ 0 h 2368"/>
                  <a:gd name="T12" fmla="*/ 58 w 776"/>
                  <a:gd name="T13" fmla="*/ 0 h 2368"/>
                  <a:gd name="T14" fmla="*/ 96 w 776"/>
                  <a:gd name="T15" fmla="*/ 0 h 2368"/>
                  <a:gd name="T16" fmla="*/ 77 w 776"/>
                  <a:gd name="T17" fmla="*/ 0 h 2368"/>
                  <a:gd name="T18" fmla="*/ 106 w 776"/>
                  <a:gd name="T19" fmla="*/ 0 h 2368"/>
                  <a:gd name="T20" fmla="*/ 96 w 776"/>
                  <a:gd name="T21" fmla="*/ 0 h 2368"/>
                  <a:gd name="T22" fmla="*/ 116 w 776"/>
                  <a:gd name="T23" fmla="*/ 0 h 2368"/>
                  <a:gd name="T24" fmla="*/ 116 w 776"/>
                  <a:gd name="T25" fmla="*/ 0 h 2368"/>
                  <a:gd name="T26" fmla="*/ 135 w 776"/>
                  <a:gd name="T27" fmla="*/ 0 h 2368"/>
                  <a:gd name="T28" fmla="*/ 126 w 776"/>
                  <a:gd name="T29" fmla="*/ 0 h 2368"/>
                  <a:gd name="T30" fmla="*/ 145 w 776"/>
                  <a:gd name="T31" fmla="*/ 0 h 2368"/>
                  <a:gd name="T32" fmla="*/ 135 w 776"/>
                  <a:gd name="T33" fmla="*/ 0 h 2368"/>
                  <a:gd name="T34" fmla="*/ 145 w 776"/>
                  <a:gd name="T35" fmla="*/ 0 h 2368"/>
                  <a:gd name="T36" fmla="*/ 135 w 776"/>
                  <a:gd name="T37" fmla="*/ 0 h 2368"/>
                  <a:gd name="T38" fmla="*/ 155 w 776"/>
                  <a:gd name="T39" fmla="*/ 0 h 2368"/>
                  <a:gd name="T40" fmla="*/ 145 w 776"/>
                  <a:gd name="T41" fmla="*/ 0 h 2368"/>
                  <a:gd name="T42" fmla="*/ 155 w 776"/>
                  <a:gd name="T43" fmla="*/ 0 h 2368"/>
                  <a:gd name="T44" fmla="*/ 145 w 776"/>
                  <a:gd name="T45" fmla="*/ 0 h 2368"/>
                  <a:gd name="T46" fmla="*/ 155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sp>
            <p:nvSpPr>
              <p:cNvPr id="2081" name="Freeform 134"/>
              <p:cNvSpPr>
                <a:spLocks/>
              </p:cNvSpPr>
              <p:nvPr/>
            </p:nvSpPr>
            <p:spPr bwMode="hidden">
              <a:xfrm>
                <a:off x="4658" y="132"/>
                <a:ext cx="260" cy="561"/>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1 w 776"/>
                  <a:gd name="T11" fmla="*/ 0 h 2368"/>
                  <a:gd name="T12" fmla="*/ 0 w 776"/>
                  <a:gd name="T13" fmla="*/ 0 h 2368"/>
                  <a:gd name="T14" fmla="*/ 1 w 776"/>
                  <a:gd name="T15" fmla="*/ 0 h 2368"/>
                  <a:gd name="T16" fmla="*/ 1 w 776"/>
                  <a:gd name="T17" fmla="*/ 0 h 2368"/>
                  <a:gd name="T18" fmla="*/ 1 w 776"/>
                  <a:gd name="T19" fmla="*/ 0 h 2368"/>
                  <a:gd name="T20" fmla="*/ 1 w 776"/>
                  <a:gd name="T21" fmla="*/ 0 h 2368"/>
                  <a:gd name="T22" fmla="*/ 1 w 776"/>
                  <a:gd name="T23" fmla="*/ 0 h 2368"/>
                  <a:gd name="T24" fmla="*/ 1 w 776"/>
                  <a:gd name="T25" fmla="*/ 0 h 2368"/>
                  <a:gd name="T26" fmla="*/ 1 w 776"/>
                  <a:gd name="T27" fmla="*/ 0 h 2368"/>
                  <a:gd name="T28" fmla="*/ 1 w 776"/>
                  <a:gd name="T29" fmla="*/ 0 h 2368"/>
                  <a:gd name="T30" fmla="*/ 1 w 776"/>
                  <a:gd name="T31" fmla="*/ 0 h 2368"/>
                  <a:gd name="T32" fmla="*/ 1 w 776"/>
                  <a:gd name="T33" fmla="*/ 0 h 2368"/>
                  <a:gd name="T34" fmla="*/ 1 w 776"/>
                  <a:gd name="T35" fmla="*/ 0 h 2368"/>
                  <a:gd name="T36" fmla="*/ 1 w 776"/>
                  <a:gd name="T37" fmla="*/ 0 h 2368"/>
                  <a:gd name="T38" fmla="*/ 1 w 776"/>
                  <a:gd name="T39" fmla="*/ 0 h 2368"/>
                  <a:gd name="T40" fmla="*/ 1 w 776"/>
                  <a:gd name="T41" fmla="*/ 0 h 2368"/>
                  <a:gd name="T42" fmla="*/ 1 w 776"/>
                  <a:gd name="T43" fmla="*/ 0 h 2368"/>
                  <a:gd name="T44" fmla="*/ 1 w 776"/>
                  <a:gd name="T45" fmla="*/ 0 h 2368"/>
                  <a:gd name="T46" fmla="*/ 1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folHlink"/>
                </a:solidFill>
                <a:round/>
                <a:headEnd/>
                <a:tailEnd/>
              </a:ln>
            </p:spPr>
            <p:txBody>
              <a:bodyPr wrap="none" anchor="ctr"/>
              <a:lstStyle/>
              <a:p>
                <a:endParaRPr lang="fr-FR"/>
              </a:p>
            </p:txBody>
          </p:sp>
          <p:sp>
            <p:nvSpPr>
              <p:cNvPr id="2082" name="Freeform 135"/>
              <p:cNvSpPr>
                <a:spLocks/>
              </p:cNvSpPr>
              <p:nvPr/>
            </p:nvSpPr>
            <p:spPr bwMode="hidden">
              <a:xfrm rot="-1346631">
                <a:off x="4401" y="599"/>
                <a:ext cx="175" cy="329"/>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fr-FR"/>
              </a:p>
            </p:txBody>
          </p:sp>
          <p:sp>
            <p:nvSpPr>
              <p:cNvPr id="2083" name="Freeform 136"/>
              <p:cNvSpPr>
                <a:spLocks/>
              </p:cNvSpPr>
              <p:nvPr/>
            </p:nvSpPr>
            <p:spPr bwMode="hidden">
              <a:xfrm rot="1346631" flipH="1">
                <a:off x="3783" y="589"/>
                <a:ext cx="172" cy="330"/>
              </a:xfrm>
              <a:custGeom>
                <a:avLst/>
                <a:gdLst>
                  <a:gd name="T0" fmla="*/ 0 w 776"/>
                  <a:gd name="T1" fmla="*/ 0 h 2368"/>
                  <a:gd name="T2" fmla="*/ 0 w 776"/>
                  <a:gd name="T3" fmla="*/ 0 h 2368"/>
                  <a:gd name="T4" fmla="*/ 0 w 776"/>
                  <a:gd name="T5" fmla="*/ 0 h 2368"/>
                  <a:gd name="T6" fmla="*/ 0 w 776"/>
                  <a:gd name="T7" fmla="*/ 0 h 2368"/>
                  <a:gd name="T8" fmla="*/ 0 w 776"/>
                  <a:gd name="T9" fmla="*/ 0 h 2368"/>
                  <a:gd name="T10" fmla="*/ 0 w 776"/>
                  <a:gd name="T11" fmla="*/ 0 h 2368"/>
                  <a:gd name="T12" fmla="*/ 0 w 776"/>
                  <a:gd name="T13" fmla="*/ 0 h 2368"/>
                  <a:gd name="T14" fmla="*/ 0 w 776"/>
                  <a:gd name="T15" fmla="*/ 0 h 2368"/>
                  <a:gd name="T16" fmla="*/ 0 w 776"/>
                  <a:gd name="T17" fmla="*/ 0 h 2368"/>
                  <a:gd name="T18" fmla="*/ 0 w 776"/>
                  <a:gd name="T19" fmla="*/ 0 h 2368"/>
                  <a:gd name="T20" fmla="*/ 0 w 776"/>
                  <a:gd name="T21" fmla="*/ 0 h 2368"/>
                  <a:gd name="T22" fmla="*/ 0 w 776"/>
                  <a:gd name="T23" fmla="*/ 0 h 2368"/>
                  <a:gd name="T24" fmla="*/ 0 w 776"/>
                  <a:gd name="T25" fmla="*/ 0 h 2368"/>
                  <a:gd name="T26" fmla="*/ 0 w 776"/>
                  <a:gd name="T27" fmla="*/ 0 h 2368"/>
                  <a:gd name="T28" fmla="*/ 0 w 776"/>
                  <a:gd name="T29" fmla="*/ 0 h 2368"/>
                  <a:gd name="T30" fmla="*/ 0 w 776"/>
                  <a:gd name="T31" fmla="*/ 0 h 2368"/>
                  <a:gd name="T32" fmla="*/ 0 w 776"/>
                  <a:gd name="T33" fmla="*/ 0 h 2368"/>
                  <a:gd name="T34" fmla="*/ 0 w 776"/>
                  <a:gd name="T35" fmla="*/ 0 h 2368"/>
                  <a:gd name="T36" fmla="*/ 0 w 776"/>
                  <a:gd name="T37" fmla="*/ 0 h 2368"/>
                  <a:gd name="T38" fmla="*/ 0 w 776"/>
                  <a:gd name="T39" fmla="*/ 0 h 2368"/>
                  <a:gd name="T40" fmla="*/ 0 w 776"/>
                  <a:gd name="T41" fmla="*/ 0 h 2368"/>
                  <a:gd name="T42" fmla="*/ 0 w 776"/>
                  <a:gd name="T43" fmla="*/ 0 h 2368"/>
                  <a:gd name="T44" fmla="*/ 0 w 776"/>
                  <a:gd name="T45" fmla="*/ 0 h 2368"/>
                  <a:gd name="T46" fmla="*/ 0 w 776"/>
                  <a:gd name="T47" fmla="*/ 0 h 2368"/>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776" h="2368">
                    <a:moveTo>
                      <a:pt x="0" y="64"/>
                    </a:moveTo>
                    <a:cubicBezTo>
                      <a:pt x="112" y="32"/>
                      <a:pt x="224" y="0"/>
                      <a:pt x="240" y="16"/>
                    </a:cubicBezTo>
                    <a:cubicBezTo>
                      <a:pt x="256" y="32"/>
                      <a:pt x="80" y="136"/>
                      <a:pt x="96" y="160"/>
                    </a:cubicBezTo>
                    <a:cubicBezTo>
                      <a:pt x="112" y="184"/>
                      <a:pt x="320" y="136"/>
                      <a:pt x="336" y="160"/>
                    </a:cubicBezTo>
                    <a:cubicBezTo>
                      <a:pt x="352" y="184"/>
                      <a:pt x="184" y="272"/>
                      <a:pt x="192" y="304"/>
                    </a:cubicBezTo>
                    <a:cubicBezTo>
                      <a:pt x="200" y="336"/>
                      <a:pt x="368" y="328"/>
                      <a:pt x="384" y="352"/>
                    </a:cubicBezTo>
                    <a:cubicBezTo>
                      <a:pt x="400" y="376"/>
                      <a:pt x="272" y="424"/>
                      <a:pt x="288" y="448"/>
                    </a:cubicBezTo>
                    <a:cubicBezTo>
                      <a:pt x="304" y="472"/>
                      <a:pt x="464" y="472"/>
                      <a:pt x="480" y="496"/>
                    </a:cubicBezTo>
                    <a:cubicBezTo>
                      <a:pt x="496" y="520"/>
                      <a:pt x="376" y="568"/>
                      <a:pt x="384" y="592"/>
                    </a:cubicBezTo>
                    <a:cubicBezTo>
                      <a:pt x="392" y="616"/>
                      <a:pt x="512" y="616"/>
                      <a:pt x="528" y="640"/>
                    </a:cubicBezTo>
                    <a:cubicBezTo>
                      <a:pt x="544" y="664"/>
                      <a:pt x="472" y="704"/>
                      <a:pt x="480" y="736"/>
                    </a:cubicBezTo>
                    <a:cubicBezTo>
                      <a:pt x="488" y="768"/>
                      <a:pt x="560" y="800"/>
                      <a:pt x="576" y="832"/>
                    </a:cubicBezTo>
                    <a:cubicBezTo>
                      <a:pt x="592" y="864"/>
                      <a:pt x="560" y="888"/>
                      <a:pt x="576" y="928"/>
                    </a:cubicBezTo>
                    <a:cubicBezTo>
                      <a:pt x="592" y="968"/>
                      <a:pt x="664" y="1024"/>
                      <a:pt x="672" y="1072"/>
                    </a:cubicBezTo>
                    <a:cubicBezTo>
                      <a:pt x="680" y="1120"/>
                      <a:pt x="616" y="1176"/>
                      <a:pt x="624" y="1216"/>
                    </a:cubicBezTo>
                    <a:cubicBezTo>
                      <a:pt x="632" y="1256"/>
                      <a:pt x="712" y="1272"/>
                      <a:pt x="720" y="1312"/>
                    </a:cubicBezTo>
                    <a:cubicBezTo>
                      <a:pt x="728" y="1352"/>
                      <a:pt x="672" y="1408"/>
                      <a:pt x="672" y="1456"/>
                    </a:cubicBezTo>
                    <a:cubicBezTo>
                      <a:pt x="672" y="1504"/>
                      <a:pt x="720" y="1560"/>
                      <a:pt x="720" y="1600"/>
                    </a:cubicBezTo>
                    <a:cubicBezTo>
                      <a:pt x="720" y="1640"/>
                      <a:pt x="664" y="1656"/>
                      <a:pt x="672" y="1696"/>
                    </a:cubicBezTo>
                    <a:cubicBezTo>
                      <a:pt x="680" y="1736"/>
                      <a:pt x="760" y="1792"/>
                      <a:pt x="768" y="1840"/>
                    </a:cubicBezTo>
                    <a:cubicBezTo>
                      <a:pt x="776" y="1888"/>
                      <a:pt x="720" y="1928"/>
                      <a:pt x="720" y="1984"/>
                    </a:cubicBezTo>
                    <a:cubicBezTo>
                      <a:pt x="720" y="2040"/>
                      <a:pt x="768" y="2136"/>
                      <a:pt x="768" y="2176"/>
                    </a:cubicBezTo>
                    <a:cubicBezTo>
                      <a:pt x="768" y="2216"/>
                      <a:pt x="720" y="2192"/>
                      <a:pt x="720" y="2224"/>
                    </a:cubicBezTo>
                    <a:cubicBezTo>
                      <a:pt x="720" y="2256"/>
                      <a:pt x="744" y="2312"/>
                      <a:pt x="768" y="2368"/>
                    </a:cubicBezTo>
                  </a:path>
                </a:pathLst>
              </a:custGeom>
              <a:noFill/>
              <a:ln w="9525">
                <a:solidFill>
                  <a:schemeClr val="accent2"/>
                </a:solidFill>
                <a:round/>
                <a:headEnd/>
                <a:tailEnd/>
              </a:ln>
            </p:spPr>
            <p:txBody>
              <a:bodyPr wrap="none" anchor="ctr"/>
              <a:lstStyle/>
              <a:p>
                <a:endParaRPr lang="fr-FR"/>
              </a:p>
            </p:txBody>
          </p:sp>
        </p:grpSp>
      </p:grpSp>
      <p:sp>
        <p:nvSpPr>
          <p:cNvPr id="2051" name="Rectangle 137"/>
          <p:cNvSpPr>
            <a:spLocks noGrp="1" noChangeArrowheads="1"/>
          </p:cNvSpPr>
          <p:nvPr>
            <p:ph type="title"/>
          </p:nvPr>
        </p:nvSpPr>
        <p:spPr bwMode="auto">
          <a:xfrm>
            <a:off x="685800" y="301625"/>
            <a:ext cx="7772400" cy="14620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altLang="fr-FR" smtClean="0"/>
              <a:t>انقر لتحرير نمط العنوان الرئيسي</a:t>
            </a:r>
          </a:p>
        </p:txBody>
      </p:sp>
      <p:sp>
        <p:nvSpPr>
          <p:cNvPr id="2052" name="Rectangle 138"/>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altLang="fr-FR" smtClean="0"/>
              <a:t>انقر لتحرير أنماط النص الرئيسي</a:t>
            </a:r>
          </a:p>
          <a:p>
            <a:pPr lvl="1"/>
            <a:r>
              <a:rPr lang="ar-EG" altLang="fr-FR" smtClean="0"/>
              <a:t>المستوى الثاني</a:t>
            </a:r>
          </a:p>
          <a:p>
            <a:pPr lvl="2"/>
            <a:r>
              <a:rPr lang="ar-EG" altLang="fr-FR" smtClean="0"/>
              <a:t>المستوى الثالث</a:t>
            </a:r>
          </a:p>
          <a:p>
            <a:pPr lvl="3"/>
            <a:r>
              <a:rPr lang="ar-EG" altLang="fr-FR" smtClean="0"/>
              <a:t>المستوى الرابع</a:t>
            </a:r>
          </a:p>
          <a:p>
            <a:pPr lvl="4"/>
            <a:r>
              <a:rPr lang="ar-EG" altLang="fr-FR" smtClean="0"/>
              <a:t>المستوى الخامس</a:t>
            </a:r>
          </a:p>
        </p:txBody>
      </p:sp>
      <p:sp>
        <p:nvSpPr>
          <p:cNvPr id="222347" name="Rectangle 139"/>
          <p:cNvSpPr>
            <a:spLocks noGrp="1" noChangeArrowheads="1"/>
          </p:cNvSpPr>
          <p:nvPr>
            <p:ph type="dt" sz="half" idx="2"/>
          </p:nvPr>
        </p:nvSpPr>
        <p:spPr bwMode="auto">
          <a:xfrm>
            <a:off x="685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rtl="0" eaLnBrk="1" hangingPunct="1">
              <a:defRPr sz="1400">
                <a:latin typeface="+mn-lt"/>
                <a:cs typeface="Arial" charset="0"/>
              </a:defRPr>
            </a:lvl1pPr>
          </a:lstStyle>
          <a:p>
            <a:pPr>
              <a:defRPr/>
            </a:pPr>
            <a:endParaRPr lang="en-US"/>
          </a:p>
        </p:txBody>
      </p:sp>
      <p:sp>
        <p:nvSpPr>
          <p:cNvPr id="222348" name="Rectangle 140"/>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rtl="0" eaLnBrk="1" hangingPunct="1">
              <a:defRPr sz="1400">
                <a:latin typeface="+mn-lt"/>
                <a:cs typeface="Arial" charset="0"/>
              </a:defRPr>
            </a:lvl1pPr>
          </a:lstStyle>
          <a:p>
            <a:pPr>
              <a:defRPr/>
            </a:pPr>
            <a:endParaRPr lang="en-US"/>
          </a:p>
        </p:txBody>
      </p:sp>
      <p:sp>
        <p:nvSpPr>
          <p:cNvPr id="222349" name="Rectangle 141"/>
          <p:cNvSpPr>
            <a:spLocks noGrp="1" noChangeArrowheads="1"/>
          </p:cNvSpPr>
          <p:nvPr>
            <p:ph type="sldNum" sz="quarter" idx="4"/>
          </p:nvPr>
        </p:nvSpPr>
        <p:spPr bwMode="auto">
          <a:xfrm>
            <a:off x="65532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atin typeface="Arial Black" pitchFamily="34" charset="0"/>
              </a:defRPr>
            </a:lvl1pPr>
          </a:lstStyle>
          <a:p>
            <a:fld id="{10472A15-22CE-4AE0-A626-0804678ECC77}" type="slidenum">
              <a:rPr lang="en-US" altLang="fr-FR"/>
              <a:pPr/>
              <a:t>‹N°›</a:t>
            </a:fld>
            <a:endParaRPr lang="en-US" altLang="fr-FR"/>
          </a:p>
        </p:txBody>
      </p:sp>
    </p:spTree>
  </p:cSld>
  <p:clrMap bg1="dk2" tx1="lt1" bg2="dk1" tx2="lt2" accent1="accent1" accent2="accent2" accent3="accent3" accent4="accent4" accent5="accent5" accent6="accent6" hlink="hlink" folHlink="folHlink"/>
  <p:sldLayoutIdLst>
    <p:sldLayoutId id="2147484438" r:id="rId1"/>
    <p:sldLayoutId id="2147484375" r:id="rId2"/>
    <p:sldLayoutId id="2147484376" r:id="rId3"/>
    <p:sldLayoutId id="2147484377" r:id="rId4"/>
    <p:sldLayoutId id="2147484378" r:id="rId5"/>
    <p:sldLayoutId id="2147484379" r:id="rId6"/>
    <p:sldLayoutId id="2147484380" r:id="rId7"/>
    <p:sldLayoutId id="2147484381" r:id="rId8"/>
    <p:sldLayoutId id="2147484382" r:id="rId9"/>
    <p:sldLayoutId id="2147484383" r:id="rId10"/>
    <p:sldLayoutId id="2147484384" r:id="rId11"/>
  </p:sldLayoutIdLst>
  <p:txStyles>
    <p:titleStyle>
      <a:lvl1pPr algn="l" rtl="1" eaLnBrk="0" fontAlgn="base" hangingPunct="0">
        <a:spcBef>
          <a:spcPct val="0"/>
        </a:spcBef>
        <a:spcAft>
          <a:spcPct val="0"/>
        </a:spcAft>
        <a:defRPr sz="4400">
          <a:solidFill>
            <a:schemeClr val="tx2"/>
          </a:solidFill>
          <a:latin typeface="+mj-lt"/>
          <a:ea typeface="+mj-ea"/>
          <a:cs typeface="+mj-cs"/>
        </a:defRPr>
      </a:lvl1pPr>
      <a:lvl2pPr algn="l" rtl="1" eaLnBrk="0" fontAlgn="base" hangingPunct="0">
        <a:spcBef>
          <a:spcPct val="0"/>
        </a:spcBef>
        <a:spcAft>
          <a:spcPct val="0"/>
        </a:spcAft>
        <a:defRPr sz="4400">
          <a:solidFill>
            <a:schemeClr val="tx2"/>
          </a:solidFill>
          <a:latin typeface="Arial Black" pitchFamily="34" charset="0"/>
          <a:cs typeface="Arial" charset="0"/>
        </a:defRPr>
      </a:lvl2pPr>
      <a:lvl3pPr algn="l" rtl="1" eaLnBrk="0" fontAlgn="base" hangingPunct="0">
        <a:spcBef>
          <a:spcPct val="0"/>
        </a:spcBef>
        <a:spcAft>
          <a:spcPct val="0"/>
        </a:spcAft>
        <a:defRPr sz="4400">
          <a:solidFill>
            <a:schemeClr val="tx2"/>
          </a:solidFill>
          <a:latin typeface="Arial Black" pitchFamily="34" charset="0"/>
          <a:cs typeface="Arial" charset="0"/>
        </a:defRPr>
      </a:lvl3pPr>
      <a:lvl4pPr algn="l" rtl="1" eaLnBrk="0" fontAlgn="base" hangingPunct="0">
        <a:spcBef>
          <a:spcPct val="0"/>
        </a:spcBef>
        <a:spcAft>
          <a:spcPct val="0"/>
        </a:spcAft>
        <a:defRPr sz="4400">
          <a:solidFill>
            <a:schemeClr val="tx2"/>
          </a:solidFill>
          <a:latin typeface="Arial Black" pitchFamily="34" charset="0"/>
          <a:cs typeface="Arial" charset="0"/>
        </a:defRPr>
      </a:lvl4pPr>
      <a:lvl5pPr algn="l" rtl="1" eaLnBrk="0" fontAlgn="base" hangingPunct="0">
        <a:spcBef>
          <a:spcPct val="0"/>
        </a:spcBef>
        <a:spcAft>
          <a:spcPct val="0"/>
        </a:spcAft>
        <a:defRPr sz="4400">
          <a:solidFill>
            <a:schemeClr val="tx2"/>
          </a:solidFill>
          <a:latin typeface="Arial Black" pitchFamily="34" charset="0"/>
          <a:cs typeface="Arial" charset="0"/>
        </a:defRPr>
      </a:lvl5pPr>
      <a:lvl6pPr marL="457200" algn="l" rtl="1" fontAlgn="base">
        <a:spcBef>
          <a:spcPct val="0"/>
        </a:spcBef>
        <a:spcAft>
          <a:spcPct val="0"/>
        </a:spcAft>
        <a:defRPr sz="4400">
          <a:solidFill>
            <a:schemeClr val="tx2"/>
          </a:solidFill>
          <a:latin typeface="Arial Black" pitchFamily="34" charset="0"/>
          <a:cs typeface="Arial" charset="0"/>
        </a:defRPr>
      </a:lvl6pPr>
      <a:lvl7pPr marL="914400" algn="l" rtl="1" fontAlgn="base">
        <a:spcBef>
          <a:spcPct val="0"/>
        </a:spcBef>
        <a:spcAft>
          <a:spcPct val="0"/>
        </a:spcAft>
        <a:defRPr sz="4400">
          <a:solidFill>
            <a:schemeClr val="tx2"/>
          </a:solidFill>
          <a:latin typeface="Arial Black" pitchFamily="34" charset="0"/>
          <a:cs typeface="Arial" charset="0"/>
        </a:defRPr>
      </a:lvl7pPr>
      <a:lvl8pPr marL="1371600" algn="l" rtl="1" fontAlgn="base">
        <a:spcBef>
          <a:spcPct val="0"/>
        </a:spcBef>
        <a:spcAft>
          <a:spcPct val="0"/>
        </a:spcAft>
        <a:defRPr sz="4400">
          <a:solidFill>
            <a:schemeClr val="tx2"/>
          </a:solidFill>
          <a:latin typeface="Arial Black" pitchFamily="34" charset="0"/>
          <a:cs typeface="Arial" charset="0"/>
        </a:defRPr>
      </a:lvl8pPr>
      <a:lvl9pPr marL="1828800" algn="l" rtl="1" fontAlgn="base">
        <a:spcBef>
          <a:spcPct val="0"/>
        </a:spcBef>
        <a:spcAft>
          <a:spcPct val="0"/>
        </a:spcAft>
        <a:defRPr sz="4400">
          <a:solidFill>
            <a:schemeClr val="tx2"/>
          </a:solidFill>
          <a:latin typeface="Arial Black" pitchFamily="34" charset="0"/>
          <a:cs typeface="Arial" charset="0"/>
        </a:defRPr>
      </a:lvl9pPr>
    </p:titleStyle>
    <p:bodyStyle>
      <a:lvl1pPr marL="342900" indent="-342900" algn="r" rtl="1" eaLnBrk="0" fontAlgn="base" hangingPunct="0">
        <a:spcBef>
          <a:spcPct val="20000"/>
        </a:spcBef>
        <a:spcAft>
          <a:spcPct val="0"/>
        </a:spcAft>
        <a:buClr>
          <a:schemeClr val="hlink"/>
        </a:buClr>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lr>
          <a:schemeClr val="folHlink"/>
        </a:buClr>
        <a:buChar char="•"/>
        <a:defRPr sz="2800">
          <a:solidFill>
            <a:schemeClr val="tx1"/>
          </a:solidFill>
          <a:latin typeface="+mn-lt"/>
          <a:cs typeface="+mn-cs"/>
        </a:defRPr>
      </a:lvl2pPr>
      <a:lvl3pPr marL="1143000" indent="-228600" algn="r" rtl="1" eaLnBrk="0" fontAlgn="base" hangingPunct="0">
        <a:spcBef>
          <a:spcPct val="20000"/>
        </a:spcBef>
        <a:spcAft>
          <a:spcPct val="0"/>
        </a:spcAft>
        <a:buChar char="•"/>
        <a:defRPr sz="2400">
          <a:solidFill>
            <a:schemeClr val="tx1"/>
          </a:solidFill>
          <a:latin typeface="+mn-lt"/>
          <a:cs typeface="+mn-cs"/>
        </a:defRPr>
      </a:lvl3pPr>
      <a:lvl4pPr marL="1600200" indent="-228600" algn="r" rtl="1" eaLnBrk="0" fontAlgn="base" hangingPunct="0">
        <a:spcBef>
          <a:spcPct val="20000"/>
        </a:spcBef>
        <a:spcAft>
          <a:spcPct val="0"/>
        </a:spcAft>
        <a:buFont typeface="Times New Roman" pitchFamily="18" charset="0"/>
        <a:buChar char="−"/>
        <a:defRPr sz="2000">
          <a:solidFill>
            <a:schemeClr val="tx1"/>
          </a:solidFill>
          <a:latin typeface="+mn-lt"/>
          <a:cs typeface="+mn-cs"/>
        </a:defRPr>
      </a:lvl4pPr>
      <a:lvl5pPr marL="2057400" indent="-228600" algn="r" rtl="1" eaLnBrk="0" fontAlgn="base" hangingPunct="0">
        <a:spcBef>
          <a:spcPct val="20000"/>
        </a:spcBef>
        <a:spcAft>
          <a:spcPct val="0"/>
        </a:spcAft>
        <a:buFont typeface="Times New Roman" pitchFamily="18" charset="0"/>
        <a:buChar char="–"/>
        <a:defRPr sz="2000">
          <a:solidFill>
            <a:schemeClr val="tx1"/>
          </a:solidFill>
          <a:latin typeface="+mn-lt"/>
          <a:cs typeface="+mn-cs"/>
        </a:defRPr>
      </a:lvl5pPr>
      <a:lvl6pPr marL="2514600" indent="-228600" algn="r" rtl="1" fontAlgn="base">
        <a:spcBef>
          <a:spcPct val="20000"/>
        </a:spcBef>
        <a:spcAft>
          <a:spcPct val="0"/>
        </a:spcAft>
        <a:buFont typeface="Times New Roman" pitchFamily="18" charset="0"/>
        <a:buChar char="–"/>
        <a:defRPr sz="2000">
          <a:solidFill>
            <a:schemeClr val="tx1"/>
          </a:solidFill>
          <a:latin typeface="+mn-lt"/>
          <a:cs typeface="+mn-cs"/>
        </a:defRPr>
      </a:lvl6pPr>
      <a:lvl7pPr marL="2971800" indent="-228600" algn="r" rtl="1" fontAlgn="base">
        <a:spcBef>
          <a:spcPct val="20000"/>
        </a:spcBef>
        <a:spcAft>
          <a:spcPct val="0"/>
        </a:spcAft>
        <a:buFont typeface="Times New Roman" pitchFamily="18" charset="0"/>
        <a:buChar char="–"/>
        <a:defRPr sz="2000">
          <a:solidFill>
            <a:schemeClr val="tx1"/>
          </a:solidFill>
          <a:latin typeface="+mn-lt"/>
          <a:cs typeface="+mn-cs"/>
        </a:defRPr>
      </a:lvl7pPr>
      <a:lvl8pPr marL="3429000" indent="-228600" algn="r" rtl="1" fontAlgn="base">
        <a:spcBef>
          <a:spcPct val="20000"/>
        </a:spcBef>
        <a:spcAft>
          <a:spcPct val="0"/>
        </a:spcAft>
        <a:buFont typeface="Times New Roman" pitchFamily="18" charset="0"/>
        <a:buChar char="–"/>
        <a:defRPr sz="2000">
          <a:solidFill>
            <a:schemeClr val="tx1"/>
          </a:solidFill>
          <a:latin typeface="+mn-lt"/>
          <a:cs typeface="+mn-cs"/>
        </a:defRPr>
      </a:lvl8pPr>
      <a:lvl9pPr marL="3886200" indent="-228600" algn="r" rtl="1" fontAlgn="base">
        <a:spcBef>
          <a:spcPct val="20000"/>
        </a:spcBef>
        <a:spcAft>
          <a:spcPct val="0"/>
        </a:spcAft>
        <a:buFont typeface="Times New Roman" pitchFamily="18" charset="0"/>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7620000" cy="6858000"/>
            <a:chOff x="0" y="0"/>
            <a:chExt cx="4800" cy="4320"/>
          </a:xfrm>
        </p:grpSpPr>
        <p:grpSp>
          <p:nvGrpSpPr>
            <p:cNvPr id="3080" name="Group 3"/>
            <p:cNvGrpSpPr>
              <a:grpSpLocks/>
            </p:cNvGrpSpPr>
            <p:nvPr userDrawn="1"/>
          </p:nvGrpSpPr>
          <p:grpSpPr bwMode="auto">
            <a:xfrm>
              <a:off x="0" y="0"/>
              <a:ext cx="2016" cy="4320"/>
              <a:chOff x="0" y="0"/>
              <a:chExt cx="2016" cy="4320"/>
            </a:xfrm>
          </p:grpSpPr>
          <p:sp>
            <p:nvSpPr>
              <p:cNvPr id="4108" name="Rectangle 4"/>
              <p:cNvSpPr>
                <a:spLocks noChangeArrowheads="1"/>
              </p:cNvSpPr>
              <p:nvPr userDrawn="1"/>
            </p:nvSpPr>
            <p:spPr bwMode="auto">
              <a:xfrm>
                <a:off x="0" y="0"/>
                <a:ext cx="480" cy="432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3085"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w="9525" cap="flat" cmpd="sng">
                <a:noFill/>
                <a:prstDash val="solid"/>
                <a:miter lim="800000"/>
                <a:headEnd type="none" w="med" len="med"/>
                <a:tailEnd type="none" w="med" len="med"/>
              </a:ln>
            </p:spPr>
            <p:txBody>
              <a:bodyPr wrap="none"/>
              <a:lstStyle/>
              <a:p>
                <a:endParaRPr lang="fr-FR"/>
              </a:p>
            </p:txBody>
          </p:sp>
        </p:grpSp>
        <p:grpSp>
          <p:nvGrpSpPr>
            <p:cNvPr id="3081" name="Group 6"/>
            <p:cNvGrpSpPr>
              <a:grpSpLocks/>
            </p:cNvGrpSpPr>
            <p:nvPr/>
          </p:nvGrpSpPr>
          <p:grpSpPr bwMode="auto">
            <a:xfrm>
              <a:off x="144" y="1248"/>
              <a:ext cx="4656" cy="201"/>
              <a:chOff x="144" y="1248"/>
              <a:chExt cx="4656" cy="201"/>
            </a:xfrm>
          </p:grpSpPr>
          <p:sp>
            <p:nvSpPr>
              <p:cNvPr id="4106" name="AutoShape 7"/>
              <p:cNvSpPr>
                <a:spLocks noChangeArrowheads="1"/>
              </p:cNvSpPr>
              <p:nvPr/>
            </p:nvSpPr>
            <p:spPr bwMode="auto">
              <a:xfrm>
                <a:off x="384" y="1248"/>
                <a:ext cx="4416" cy="200"/>
              </a:xfrm>
              <a:prstGeom prst="roundRect">
                <a:avLst>
                  <a:gd name="adj" fmla="val 0"/>
                </a:avLst>
              </a:prstGeom>
              <a:solidFill>
                <a:schemeClr val="hlink"/>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sp>
            <p:nvSpPr>
              <p:cNvPr id="4107" name="AutoShape 8"/>
              <p:cNvSpPr>
                <a:spLocks noChangeArrowheads="1"/>
              </p:cNvSpPr>
              <p:nvPr/>
            </p:nvSpPr>
            <p:spPr bwMode="auto">
              <a:xfrm flipH="1">
                <a:off x="144" y="1248"/>
                <a:ext cx="248" cy="201"/>
              </a:xfrm>
              <a:prstGeom prst="flowChartDelay">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lgn="ctr" rtl="1">
                  <a:defRPr>
                    <a:solidFill>
                      <a:schemeClr val="tx1"/>
                    </a:solidFill>
                    <a:latin typeface="Arial" panose="020B0604020202020204" pitchFamily="34" charset="0"/>
                    <a:cs typeface="Arial" panose="020B0604020202020204" pitchFamily="34" charset="0"/>
                  </a:defRPr>
                </a:lvl1pPr>
                <a:lvl2pPr marL="742950" indent="-285750" algn="ctr" rtl="1">
                  <a:defRPr>
                    <a:solidFill>
                      <a:schemeClr val="tx1"/>
                    </a:solidFill>
                    <a:latin typeface="Arial" panose="020B0604020202020204" pitchFamily="34" charset="0"/>
                    <a:cs typeface="Arial" panose="020B0604020202020204" pitchFamily="34" charset="0"/>
                  </a:defRPr>
                </a:lvl2pPr>
                <a:lvl3pPr marL="1143000" indent="-228600" algn="ctr" rtl="1">
                  <a:defRPr>
                    <a:solidFill>
                      <a:schemeClr val="tx1"/>
                    </a:solidFill>
                    <a:latin typeface="Arial" panose="020B0604020202020204" pitchFamily="34" charset="0"/>
                    <a:cs typeface="Arial" panose="020B0604020202020204" pitchFamily="34" charset="0"/>
                  </a:defRPr>
                </a:lvl3pPr>
                <a:lvl4pPr marL="1600200" indent="-228600" algn="ctr" rtl="1">
                  <a:defRPr>
                    <a:solidFill>
                      <a:schemeClr val="tx1"/>
                    </a:solidFill>
                    <a:latin typeface="Arial" panose="020B0604020202020204" pitchFamily="34" charset="0"/>
                    <a:cs typeface="Arial" panose="020B0604020202020204" pitchFamily="34" charset="0"/>
                  </a:defRPr>
                </a:lvl4pPr>
                <a:lvl5pPr marL="2057400" indent="-228600" algn="ctr" rtl="1">
                  <a:defRPr>
                    <a:solidFill>
                      <a:schemeClr val="tx1"/>
                    </a:solidFill>
                    <a:latin typeface="Arial" panose="020B0604020202020204" pitchFamily="34" charset="0"/>
                    <a:cs typeface="Arial" panose="020B0604020202020204" pitchFamily="34" charset="0"/>
                  </a:defRPr>
                </a:lvl5pPr>
                <a:lvl6pPr marL="25146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endParaRPr lang="fr-FR" altLang="fr-FR" smtClean="0"/>
              </a:p>
            </p:txBody>
          </p:sp>
        </p:grpSp>
      </p:grpSp>
      <p:sp>
        <p:nvSpPr>
          <p:cNvPr id="3075" name="AutoShape 9"/>
          <p:cNvSpPr>
            <a:spLocks noGrp="1" noChangeArrowheads="1"/>
          </p:cNvSpPr>
          <p:nvPr>
            <p:ph type="title"/>
          </p:nvPr>
        </p:nvSpPr>
        <p:spPr bwMode="auto">
          <a:xfrm>
            <a:off x="762000" y="762000"/>
            <a:ext cx="7924800" cy="1143000"/>
          </a:xfrm>
          <a:prstGeom prst="roundRect">
            <a:avLst>
              <a:gd name="adj" fmla="val 21667"/>
            </a:avLst>
          </a:prstGeom>
          <a:noFill/>
          <a:ln w="9525">
            <a:noFill/>
            <a:round/>
            <a:headEnd/>
            <a:tailEnd/>
          </a:ln>
        </p:spPr>
        <p:txBody>
          <a:bodyPr vert="horz" wrap="square" lIns="91440" tIns="45720" rIns="91440" bIns="45720" numCol="1" anchor="b" anchorCtr="0" compatLnSpc="1">
            <a:prstTxWarp prst="textNoShape">
              <a:avLst/>
            </a:prstTxWarp>
          </a:bodyPr>
          <a:lstStyle/>
          <a:p>
            <a:pPr lvl="0"/>
            <a:r>
              <a:rPr lang="ar-EG" altLang="fr-FR" smtClean="0"/>
              <a:t>انقر لتحرير نمط العنوان الرئيسي</a:t>
            </a:r>
          </a:p>
        </p:txBody>
      </p:sp>
      <p:sp>
        <p:nvSpPr>
          <p:cNvPr id="3076" name="Rectangle 10"/>
          <p:cNvSpPr>
            <a:spLocks noGrp="1" noChangeArrowheads="1"/>
          </p:cNvSpPr>
          <p:nvPr>
            <p:ph type="body" idx="1"/>
          </p:nvPr>
        </p:nvSpPr>
        <p:spPr bwMode="auto">
          <a:xfrm>
            <a:off x="838200" y="2362200"/>
            <a:ext cx="7693025" cy="37242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altLang="fr-FR" smtClean="0"/>
              <a:t>انقر لتحرير أنماط النص الرئيسي</a:t>
            </a:r>
          </a:p>
          <a:p>
            <a:pPr lvl="1"/>
            <a:r>
              <a:rPr lang="ar-EG" altLang="fr-FR" smtClean="0"/>
              <a:t>المستوى الثاني</a:t>
            </a:r>
          </a:p>
          <a:p>
            <a:pPr lvl="2"/>
            <a:r>
              <a:rPr lang="ar-EG" altLang="fr-FR" smtClean="0"/>
              <a:t>المستوى الثالث</a:t>
            </a:r>
          </a:p>
          <a:p>
            <a:pPr lvl="3"/>
            <a:r>
              <a:rPr lang="ar-EG" altLang="fr-FR" smtClean="0"/>
              <a:t>المستوى الرابع</a:t>
            </a:r>
          </a:p>
          <a:p>
            <a:pPr lvl="4"/>
            <a:r>
              <a:rPr lang="ar-EG" altLang="fr-FR" smtClean="0"/>
              <a:t>المستوى الخامس</a:t>
            </a:r>
          </a:p>
        </p:txBody>
      </p:sp>
      <p:sp>
        <p:nvSpPr>
          <p:cNvPr id="299019" name="Rectangle 11"/>
          <p:cNvSpPr>
            <a:spLocks noGrp="1" noChangeArrowheads="1"/>
          </p:cNvSpPr>
          <p:nvPr>
            <p:ph type="dt" sz="half" idx="2"/>
          </p:nvPr>
        </p:nvSpPr>
        <p:spPr bwMode="auto">
          <a:xfrm>
            <a:off x="2438400" y="6248400"/>
            <a:ext cx="2130425" cy="474663"/>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rtl="0" eaLnBrk="1" hangingPunct="1">
              <a:defRPr sz="1400">
                <a:latin typeface="Arial" charset="0"/>
                <a:cs typeface="Arial" charset="0"/>
              </a:defRPr>
            </a:lvl1pPr>
          </a:lstStyle>
          <a:p>
            <a:pPr>
              <a:defRPr/>
            </a:pPr>
            <a:endParaRPr lang="en-US"/>
          </a:p>
        </p:txBody>
      </p:sp>
      <p:sp>
        <p:nvSpPr>
          <p:cNvPr id="299020" name="Rectangle 12"/>
          <p:cNvSpPr>
            <a:spLocks noGrp="1" noChangeArrowheads="1"/>
          </p:cNvSpPr>
          <p:nvPr>
            <p:ph type="ftr" sz="quarter" idx="3"/>
          </p:nvPr>
        </p:nvSpPr>
        <p:spPr bwMode="auto">
          <a:xfrm>
            <a:off x="5791200" y="6248400"/>
            <a:ext cx="2897188" cy="474663"/>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rtl="0" eaLnBrk="1" hangingPunct="1">
              <a:defRPr sz="1400">
                <a:latin typeface="Arial" charset="0"/>
                <a:cs typeface="Arial" charset="0"/>
              </a:defRPr>
            </a:lvl1pPr>
          </a:lstStyle>
          <a:p>
            <a:pPr>
              <a:defRPr/>
            </a:pPr>
            <a:endParaRPr lang="en-US"/>
          </a:p>
        </p:txBody>
      </p:sp>
      <p:sp>
        <p:nvSpPr>
          <p:cNvPr id="299021" name="Rectangle 13"/>
          <p:cNvSpPr>
            <a:spLocks noGrp="1" noChangeArrowheads="1"/>
          </p:cNvSpPr>
          <p:nvPr>
            <p:ph type="sldNum" sz="quarter" idx="4"/>
          </p:nvPr>
        </p:nvSpPr>
        <p:spPr bwMode="auto">
          <a:xfrm>
            <a:off x="84138" y="6242050"/>
            <a:ext cx="587375" cy="488950"/>
          </a:xfrm>
          <a:prstGeom prst="rect">
            <a:avLst/>
          </a:prstGeom>
          <a:noFill/>
          <a:ln>
            <a:noFill/>
          </a:ln>
          <a:effectLst/>
          <a:extLst/>
        </p:spPr>
        <p:txBody>
          <a:bodyPr vert="horz" wrap="square" lIns="91440" tIns="45720" rIns="91440" bIns="45720" numCol="1" anchor="b" anchorCtr="1" compatLnSpc="1">
            <a:prstTxWarp prst="textNoShape">
              <a:avLst/>
            </a:prstTxWarp>
          </a:bodyPr>
          <a:lstStyle>
            <a:lvl1pPr eaLnBrk="1" hangingPunct="1">
              <a:defRPr sz="2600" b="1">
                <a:solidFill>
                  <a:schemeClr val="bg1"/>
                </a:solidFill>
              </a:defRPr>
            </a:lvl1pPr>
          </a:lstStyle>
          <a:p>
            <a:fld id="{82846847-9C29-4224-BFFE-45B2EEB72A33}" type="slidenum">
              <a:rPr lang="en-US" altLang="fr-FR"/>
              <a:pPr/>
              <a:t>‹N°›</a:t>
            </a:fld>
            <a:endParaRPr lang="en-US" altLang="fr-FR"/>
          </a:p>
        </p:txBody>
      </p:sp>
    </p:spTree>
  </p:cSld>
  <p:clrMap bg1="lt1" tx1="dk1" bg2="lt2" tx2="dk2" accent1="accent1" accent2="accent2" accent3="accent3" accent4="accent4" accent5="accent5" accent6="accent6" hlink="hlink" folHlink="folHlink"/>
  <p:sldLayoutIdLst>
    <p:sldLayoutId id="2147484439" r:id="rId1"/>
    <p:sldLayoutId id="2147484385" r:id="rId2"/>
    <p:sldLayoutId id="2147484386" r:id="rId3"/>
    <p:sldLayoutId id="2147484387" r:id="rId4"/>
    <p:sldLayoutId id="2147484388" r:id="rId5"/>
    <p:sldLayoutId id="2147484389" r:id="rId6"/>
    <p:sldLayoutId id="2147484390" r:id="rId7"/>
    <p:sldLayoutId id="2147484391" r:id="rId8"/>
    <p:sldLayoutId id="2147484392" r:id="rId9"/>
    <p:sldLayoutId id="2147484393" r:id="rId10"/>
    <p:sldLayoutId id="2147484394" r:id="rId11"/>
  </p:sldLayoutIdLst>
  <p:txStyles>
    <p:titleStyle>
      <a:lvl1pPr algn="l" rtl="1" eaLnBrk="0" fontAlgn="base" hangingPunct="0">
        <a:lnSpc>
          <a:spcPct val="90000"/>
        </a:lnSpc>
        <a:spcBef>
          <a:spcPct val="0"/>
        </a:spcBef>
        <a:spcAft>
          <a:spcPct val="0"/>
        </a:spcAft>
        <a:defRPr sz="3600" b="1">
          <a:solidFill>
            <a:schemeClr val="tx2"/>
          </a:solidFill>
          <a:latin typeface="+mj-lt"/>
          <a:ea typeface="+mj-ea"/>
          <a:cs typeface="+mj-cs"/>
        </a:defRPr>
      </a:lvl1pPr>
      <a:lvl2pPr algn="l" rtl="1" eaLnBrk="0" fontAlgn="base" hangingPunct="0">
        <a:lnSpc>
          <a:spcPct val="90000"/>
        </a:lnSpc>
        <a:spcBef>
          <a:spcPct val="0"/>
        </a:spcBef>
        <a:spcAft>
          <a:spcPct val="0"/>
        </a:spcAft>
        <a:defRPr sz="3600" b="1">
          <a:solidFill>
            <a:schemeClr val="tx2"/>
          </a:solidFill>
          <a:latin typeface="Arial" charset="0"/>
          <a:cs typeface="Arial" charset="0"/>
        </a:defRPr>
      </a:lvl2pPr>
      <a:lvl3pPr algn="l" rtl="1" eaLnBrk="0" fontAlgn="base" hangingPunct="0">
        <a:lnSpc>
          <a:spcPct val="90000"/>
        </a:lnSpc>
        <a:spcBef>
          <a:spcPct val="0"/>
        </a:spcBef>
        <a:spcAft>
          <a:spcPct val="0"/>
        </a:spcAft>
        <a:defRPr sz="3600" b="1">
          <a:solidFill>
            <a:schemeClr val="tx2"/>
          </a:solidFill>
          <a:latin typeface="Arial" charset="0"/>
          <a:cs typeface="Arial" charset="0"/>
        </a:defRPr>
      </a:lvl3pPr>
      <a:lvl4pPr algn="l" rtl="1" eaLnBrk="0" fontAlgn="base" hangingPunct="0">
        <a:lnSpc>
          <a:spcPct val="90000"/>
        </a:lnSpc>
        <a:spcBef>
          <a:spcPct val="0"/>
        </a:spcBef>
        <a:spcAft>
          <a:spcPct val="0"/>
        </a:spcAft>
        <a:defRPr sz="3600" b="1">
          <a:solidFill>
            <a:schemeClr val="tx2"/>
          </a:solidFill>
          <a:latin typeface="Arial" charset="0"/>
          <a:cs typeface="Arial" charset="0"/>
        </a:defRPr>
      </a:lvl4pPr>
      <a:lvl5pPr algn="l" rtl="1" eaLnBrk="0" fontAlgn="base" hangingPunct="0">
        <a:lnSpc>
          <a:spcPct val="90000"/>
        </a:lnSpc>
        <a:spcBef>
          <a:spcPct val="0"/>
        </a:spcBef>
        <a:spcAft>
          <a:spcPct val="0"/>
        </a:spcAft>
        <a:defRPr sz="3600" b="1">
          <a:solidFill>
            <a:schemeClr val="tx2"/>
          </a:solidFill>
          <a:latin typeface="Arial" charset="0"/>
          <a:cs typeface="Arial" charset="0"/>
        </a:defRPr>
      </a:lvl5pPr>
      <a:lvl6pPr marL="457200" algn="l" rtl="1" fontAlgn="base">
        <a:lnSpc>
          <a:spcPct val="90000"/>
        </a:lnSpc>
        <a:spcBef>
          <a:spcPct val="0"/>
        </a:spcBef>
        <a:spcAft>
          <a:spcPct val="0"/>
        </a:spcAft>
        <a:defRPr sz="3600" b="1">
          <a:solidFill>
            <a:schemeClr val="tx2"/>
          </a:solidFill>
          <a:latin typeface="Arial" charset="0"/>
          <a:cs typeface="Arial" charset="0"/>
        </a:defRPr>
      </a:lvl6pPr>
      <a:lvl7pPr marL="914400" algn="l" rtl="1" fontAlgn="base">
        <a:lnSpc>
          <a:spcPct val="90000"/>
        </a:lnSpc>
        <a:spcBef>
          <a:spcPct val="0"/>
        </a:spcBef>
        <a:spcAft>
          <a:spcPct val="0"/>
        </a:spcAft>
        <a:defRPr sz="3600" b="1">
          <a:solidFill>
            <a:schemeClr val="tx2"/>
          </a:solidFill>
          <a:latin typeface="Arial" charset="0"/>
          <a:cs typeface="Arial" charset="0"/>
        </a:defRPr>
      </a:lvl7pPr>
      <a:lvl8pPr marL="1371600" algn="l" rtl="1" fontAlgn="base">
        <a:lnSpc>
          <a:spcPct val="90000"/>
        </a:lnSpc>
        <a:spcBef>
          <a:spcPct val="0"/>
        </a:spcBef>
        <a:spcAft>
          <a:spcPct val="0"/>
        </a:spcAft>
        <a:defRPr sz="3600" b="1">
          <a:solidFill>
            <a:schemeClr val="tx2"/>
          </a:solidFill>
          <a:latin typeface="Arial" charset="0"/>
          <a:cs typeface="Arial" charset="0"/>
        </a:defRPr>
      </a:lvl8pPr>
      <a:lvl9pPr marL="1828800" algn="l" rtl="1" fontAlgn="base">
        <a:lnSpc>
          <a:spcPct val="90000"/>
        </a:lnSpc>
        <a:spcBef>
          <a:spcPct val="0"/>
        </a:spcBef>
        <a:spcAft>
          <a:spcPct val="0"/>
        </a:spcAft>
        <a:defRPr sz="3600" b="1">
          <a:solidFill>
            <a:schemeClr val="tx2"/>
          </a:solidFill>
          <a:latin typeface="Arial" charset="0"/>
          <a:cs typeface="Arial" charset="0"/>
        </a:defRPr>
      </a:lvl9pPr>
    </p:titleStyle>
    <p:bodyStyle>
      <a:lvl1pPr marL="342900" indent="-342900" algn="r" rtl="1"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r" rtl="1" eaLnBrk="0" fontAlgn="base" hangingPunct="0">
        <a:spcBef>
          <a:spcPct val="20000"/>
        </a:spcBef>
        <a:spcAft>
          <a:spcPct val="0"/>
        </a:spcAft>
        <a:buClr>
          <a:schemeClr val="tx1"/>
        </a:buClr>
        <a:buSzPct val="75000"/>
        <a:buChar char="–"/>
        <a:defRPr sz="2400">
          <a:solidFill>
            <a:schemeClr val="tx1"/>
          </a:solidFill>
          <a:latin typeface="+mn-lt"/>
          <a:cs typeface="+mn-cs"/>
        </a:defRPr>
      </a:lvl2pPr>
      <a:lvl3pPr marL="1143000" indent="-228600" algn="r" rtl="1"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cs typeface="+mn-cs"/>
        </a:defRPr>
      </a:lvl3pPr>
      <a:lvl4pPr marL="1600200" indent="-228600" algn="r" rtl="1" eaLnBrk="0" fontAlgn="base" hangingPunct="0">
        <a:spcBef>
          <a:spcPct val="20000"/>
        </a:spcBef>
        <a:spcAft>
          <a:spcPct val="0"/>
        </a:spcAft>
        <a:buClr>
          <a:schemeClr val="tx1"/>
        </a:buClr>
        <a:buSzPct val="80000"/>
        <a:buChar char="–"/>
        <a:defRPr sz="2000">
          <a:solidFill>
            <a:schemeClr val="tx1"/>
          </a:solidFill>
          <a:latin typeface="+mn-lt"/>
          <a:cs typeface="+mn-cs"/>
        </a:defRPr>
      </a:lvl4pPr>
      <a:lvl5pPr marL="2057400" indent="-228600" algn="r" rtl="1" eaLnBrk="0" fontAlgn="base" hangingPunct="0">
        <a:spcBef>
          <a:spcPct val="20000"/>
        </a:spcBef>
        <a:spcAft>
          <a:spcPct val="0"/>
        </a:spcAft>
        <a:buClr>
          <a:schemeClr val="tx1"/>
        </a:buClr>
        <a:buSzPct val="65000"/>
        <a:buFont typeface="Wingdings" pitchFamily="2" charset="2"/>
        <a:buChar char="l"/>
        <a:defRPr sz="2000">
          <a:solidFill>
            <a:schemeClr val="tx1"/>
          </a:solidFill>
          <a:latin typeface="+mn-lt"/>
          <a:cs typeface="+mn-cs"/>
        </a:defRPr>
      </a:lvl5pPr>
      <a:lvl6pPr marL="2514600" indent="-228600" algn="r" rtl="1"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6pPr>
      <a:lvl7pPr marL="2971800" indent="-228600" algn="r" rtl="1"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7pPr>
      <a:lvl8pPr marL="3429000" indent="-228600" algn="r" rtl="1"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8pPr>
      <a:lvl9pPr marL="3886200" indent="-228600" algn="r" rtl="1" fontAlgn="base">
        <a:spcBef>
          <a:spcPct val="20000"/>
        </a:spcBef>
        <a:spcAft>
          <a:spcPct val="0"/>
        </a:spcAft>
        <a:buClr>
          <a:schemeClr val="tx1"/>
        </a:buClr>
        <a:buSzPct val="65000"/>
        <a:buFont typeface="Wingdings" pitchFamily="2" charset="2"/>
        <a:buChar char="l"/>
        <a:defRPr>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098" name="Group 2"/>
          <p:cNvGrpSpPr>
            <a:grpSpLocks/>
          </p:cNvGrpSpPr>
          <p:nvPr/>
        </p:nvGrpSpPr>
        <p:grpSpPr bwMode="auto">
          <a:xfrm>
            <a:off x="0" y="6350"/>
            <a:ext cx="9140825" cy="6851650"/>
            <a:chOff x="0" y="4"/>
            <a:chExt cx="5758" cy="4316"/>
          </a:xfrm>
        </p:grpSpPr>
        <p:sp>
          <p:nvSpPr>
            <p:cNvPr id="4104" name="Freeform 3"/>
            <p:cNvSpPr>
              <a:spLocks/>
            </p:cNvSpPr>
            <p:nvPr/>
          </p:nvSpPr>
          <p:spPr bwMode="hidden">
            <a:xfrm>
              <a:off x="558" y="1161"/>
              <a:ext cx="5200" cy="3159"/>
            </a:xfrm>
            <a:custGeom>
              <a:avLst/>
              <a:gdLst>
                <a:gd name="T0" fmla="*/ 0 w 5184"/>
                <a:gd name="T1" fmla="*/ 3159 h 3159"/>
                <a:gd name="T2" fmla="*/ 5280 w 5184"/>
                <a:gd name="T3" fmla="*/ 3159 h 3159"/>
                <a:gd name="T4" fmla="*/ 5280 w 5184"/>
                <a:gd name="T5" fmla="*/ 0 h 3159"/>
                <a:gd name="T6" fmla="*/ 0 w 5184"/>
                <a:gd name="T7" fmla="*/ 0 h 3159"/>
                <a:gd name="T8" fmla="*/ 0 w 5184"/>
                <a:gd name="T9" fmla="*/ 3159 h 3159"/>
                <a:gd name="T10" fmla="*/ 0 w 5184"/>
                <a:gd name="T11" fmla="*/ 3159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184" h="3159">
                  <a:moveTo>
                    <a:pt x="0" y="3159"/>
                  </a:moveTo>
                  <a:lnTo>
                    <a:pt x="5184" y="3159"/>
                  </a:lnTo>
                  <a:lnTo>
                    <a:pt x="5184" y="0"/>
                  </a:lnTo>
                  <a:lnTo>
                    <a:pt x="0" y="0"/>
                  </a:lnTo>
                  <a:lnTo>
                    <a:pt x="0" y="3159"/>
                  </a:lnTo>
                  <a:close/>
                </a:path>
              </a:pathLst>
            </a:custGeom>
            <a:gradFill rotWithShape="0">
              <a:gsLst>
                <a:gs pos="0">
                  <a:schemeClr val="bg1"/>
                </a:gs>
                <a:gs pos="100000">
                  <a:schemeClr val="bg2"/>
                </a:gs>
              </a:gsLst>
              <a:lin ang="0" scaled="1"/>
            </a:gradFill>
            <a:ln w="9525">
              <a:noFill/>
              <a:round/>
              <a:headEnd/>
              <a:tailEnd/>
            </a:ln>
          </p:spPr>
          <p:txBody>
            <a:bodyPr/>
            <a:lstStyle/>
            <a:p>
              <a:endParaRPr lang="fr-FR"/>
            </a:p>
          </p:txBody>
        </p:sp>
        <p:sp>
          <p:nvSpPr>
            <p:cNvPr id="4105" name="Freeform 4"/>
            <p:cNvSpPr>
              <a:spLocks/>
            </p:cNvSpPr>
            <p:nvPr/>
          </p:nvSpPr>
          <p:spPr bwMode="hidden">
            <a:xfrm>
              <a:off x="0" y="1161"/>
              <a:ext cx="558" cy="3159"/>
            </a:xfrm>
            <a:custGeom>
              <a:avLst/>
              <a:gdLst>
                <a:gd name="T0" fmla="*/ 0 w 556"/>
                <a:gd name="T1" fmla="*/ 0 h 3159"/>
                <a:gd name="T2" fmla="*/ 0 w 556"/>
                <a:gd name="T3" fmla="*/ 3159 h 3159"/>
                <a:gd name="T4" fmla="*/ 568 w 556"/>
                <a:gd name="T5" fmla="*/ 3159 h 3159"/>
                <a:gd name="T6" fmla="*/ 56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endParaRPr lang="fr-FR"/>
            </a:p>
          </p:txBody>
        </p:sp>
        <p:grpSp>
          <p:nvGrpSpPr>
            <p:cNvPr id="4106" name="Group 5"/>
            <p:cNvGrpSpPr>
              <a:grpSpLocks/>
            </p:cNvGrpSpPr>
            <p:nvPr userDrawn="1"/>
          </p:nvGrpSpPr>
          <p:grpSpPr bwMode="auto">
            <a:xfrm>
              <a:off x="0" y="4"/>
              <a:ext cx="5758" cy="4316"/>
              <a:chOff x="0" y="4"/>
              <a:chExt cx="5758" cy="4316"/>
            </a:xfrm>
          </p:grpSpPr>
          <p:sp>
            <p:nvSpPr>
              <p:cNvPr id="4107"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695">
                    <a:moveTo>
                      <a:pt x="12" y="0"/>
                    </a:moveTo>
                    <a:lnTo>
                      <a:pt x="0" y="0"/>
                    </a:lnTo>
                    <a:lnTo>
                      <a:pt x="0" y="695"/>
                    </a:lnTo>
                    <a:lnTo>
                      <a:pt x="12" y="695"/>
                    </a:lnTo>
                    <a:lnTo>
                      <a:pt x="12" y="0"/>
                    </a:lnTo>
                    <a:close/>
                  </a:path>
                </a:pathLst>
              </a:custGeom>
              <a:gradFill rotWithShape="0">
                <a:gsLst>
                  <a:gs pos="0">
                    <a:schemeClr val="bg1"/>
                  </a:gs>
                  <a:gs pos="100000">
                    <a:schemeClr val="bg2"/>
                  </a:gs>
                </a:gsLst>
                <a:lin ang="5400000" scaled="1"/>
              </a:gradFill>
              <a:ln w="9525">
                <a:noFill/>
                <a:round/>
                <a:headEnd/>
                <a:tailEnd/>
              </a:ln>
            </p:spPr>
            <p:txBody>
              <a:bodyPr/>
              <a:lstStyle/>
              <a:p>
                <a:endParaRPr lang="fr-FR"/>
              </a:p>
            </p:txBody>
          </p:sp>
          <p:sp>
            <p:nvSpPr>
              <p:cNvPr id="4108"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697">
                    <a:moveTo>
                      <a:pt x="0" y="2697"/>
                    </a:moveTo>
                    <a:lnTo>
                      <a:pt x="12" y="2697"/>
                    </a:lnTo>
                    <a:lnTo>
                      <a:pt x="12" y="0"/>
                    </a:lnTo>
                    <a:lnTo>
                      <a:pt x="0" y="0"/>
                    </a:lnTo>
                    <a:lnTo>
                      <a:pt x="0" y="2697"/>
                    </a:lnTo>
                    <a:close/>
                  </a:path>
                </a:pathLst>
              </a:custGeom>
              <a:gradFill rotWithShape="0">
                <a:gsLst>
                  <a:gs pos="0">
                    <a:schemeClr val="bg2"/>
                  </a:gs>
                  <a:gs pos="100000">
                    <a:schemeClr val="bg1"/>
                  </a:gs>
                </a:gsLst>
                <a:lin ang="5400000" scaled="1"/>
              </a:gradFill>
              <a:ln w="9525">
                <a:noFill/>
                <a:round/>
                <a:headEnd/>
                <a:tailEnd/>
              </a:ln>
            </p:spPr>
            <p:txBody>
              <a:bodyPr/>
              <a:lstStyle/>
              <a:p>
                <a:endParaRPr lang="fr-FR"/>
              </a:p>
            </p:txBody>
          </p:sp>
          <p:sp>
            <p:nvSpPr>
              <p:cNvPr id="4109" name="Freeform 8"/>
              <p:cNvSpPr>
                <a:spLocks/>
              </p:cNvSpPr>
              <p:nvPr/>
            </p:nvSpPr>
            <p:spPr bwMode="ltGray">
              <a:xfrm>
                <a:off x="1019" y="1155"/>
                <a:ext cx="4739" cy="12"/>
              </a:xfrm>
              <a:custGeom>
                <a:avLst/>
                <a:gdLst>
                  <a:gd name="T0" fmla="*/ 4814 w 4724"/>
                  <a:gd name="T1" fmla="*/ 0 h 12"/>
                  <a:gd name="T2" fmla="*/ 0 w 4724"/>
                  <a:gd name="T3" fmla="*/ 0 h 12"/>
                  <a:gd name="T4" fmla="*/ 0 w 4724"/>
                  <a:gd name="T5" fmla="*/ 12 h 12"/>
                  <a:gd name="T6" fmla="*/ 4814 w 4724"/>
                  <a:gd name="T7" fmla="*/ 12 h 12"/>
                  <a:gd name="T8" fmla="*/ 4814 w 4724"/>
                  <a:gd name="T9" fmla="*/ 0 h 12"/>
                  <a:gd name="T10" fmla="*/ 4814 w 4724"/>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724" h="12">
                    <a:moveTo>
                      <a:pt x="4724" y="0"/>
                    </a:moveTo>
                    <a:lnTo>
                      <a:pt x="0" y="0"/>
                    </a:lnTo>
                    <a:lnTo>
                      <a:pt x="0" y="12"/>
                    </a:lnTo>
                    <a:lnTo>
                      <a:pt x="4724" y="12"/>
                    </a:lnTo>
                    <a:lnTo>
                      <a:pt x="4724" y="0"/>
                    </a:lnTo>
                    <a:close/>
                  </a:path>
                </a:pathLst>
              </a:custGeom>
              <a:gradFill rotWithShape="0">
                <a:gsLst>
                  <a:gs pos="0">
                    <a:schemeClr val="bg2"/>
                  </a:gs>
                  <a:gs pos="100000">
                    <a:schemeClr val="bg1"/>
                  </a:gs>
                </a:gsLst>
                <a:lin ang="0" scaled="1"/>
              </a:gradFill>
              <a:ln w="9525">
                <a:noFill/>
                <a:round/>
                <a:headEnd/>
                <a:tailEnd/>
              </a:ln>
            </p:spPr>
            <p:txBody>
              <a:bodyPr/>
              <a:lstStyle/>
              <a:p>
                <a:endParaRPr lang="fr-FR"/>
              </a:p>
            </p:txBody>
          </p:sp>
          <p:sp>
            <p:nvSpPr>
              <p:cNvPr id="4110"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0" y="252"/>
                    </a:moveTo>
                    <a:lnTo>
                      <a:pt x="12" y="252"/>
                    </a:lnTo>
                    <a:lnTo>
                      <a:pt x="12" y="0"/>
                    </a:lnTo>
                    <a:lnTo>
                      <a:pt x="0" y="0"/>
                    </a:lnTo>
                    <a:lnTo>
                      <a:pt x="0" y="252"/>
                    </a:lnTo>
                    <a:close/>
                  </a:path>
                </a:pathLst>
              </a:custGeom>
              <a:gradFill rotWithShape="0">
                <a:gsLst>
                  <a:gs pos="0">
                    <a:schemeClr val="accent2"/>
                  </a:gs>
                  <a:gs pos="100000">
                    <a:schemeClr val="bg2"/>
                  </a:gs>
                </a:gsLst>
                <a:lin ang="5400000" scaled="1"/>
              </a:gradFill>
              <a:ln w="9525">
                <a:noFill/>
                <a:round/>
                <a:headEnd/>
                <a:tailEnd/>
              </a:ln>
            </p:spPr>
            <p:txBody>
              <a:bodyPr/>
              <a:lstStyle/>
              <a:p>
                <a:endParaRPr lang="fr-FR"/>
              </a:p>
            </p:txBody>
          </p:sp>
          <p:sp>
            <p:nvSpPr>
              <p:cNvPr id="4111"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 h="252">
                    <a:moveTo>
                      <a:pt x="12" y="0"/>
                    </a:moveTo>
                    <a:lnTo>
                      <a:pt x="0" y="0"/>
                    </a:lnTo>
                    <a:lnTo>
                      <a:pt x="0" y="252"/>
                    </a:lnTo>
                    <a:lnTo>
                      <a:pt x="12" y="252"/>
                    </a:lnTo>
                    <a:lnTo>
                      <a:pt x="12" y="0"/>
                    </a:lnTo>
                    <a:close/>
                  </a:path>
                </a:pathLst>
              </a:custGeom>
              <a:gradFill rotWithShape="0">
                <a:gsLst>
                  <a:gs pos="0">
                    <a:schemeClr val="bg2"/>
                  </a:gs>
                  <a:gs pos="100000">
                    <a:schemeClr val="accent2"/>
                  </a:gs>
                </a:gsLst>
                <a:lin ang="5400000" scaled="1"/>
              </a:gradFill>
              <a:ln w="9525">
                <a:noFill/>
                <a:round/>
                <a:headEnd/>
                <a:tailEnd/>
              </a:ln>
            </p:spPr>
            <p:txBody>
              <a:bodyPr/>
              <a:lstStyle/>
              <a:p>
                <a:endParaRPr lang="fr-FR"/>
              </a:p>
            </p:txBody>
          </p:sp>
          <p:sp>
            <p:nvSpPr>
              <p:cNvPr id="321547"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p:spPr>
            <p:txBody>
              <a:bodyPr/>
              <a:lstStyle/>
              <a:p>
                <a:pPr algn="ctr" rtl="1" eaLnBrk="1" hangingPunct="1">
                  <a:defRPr/>
                </a:pPr>
                <a:endParaRPr lang="fr-FR"/>
              </a:p>
            </p:txBody>
          </p:sp>
          <p:sp>
            <p:nvSpPr>
              <p:cNvPr id="4113" name="Freeform 12"/>
              <p:cNvSpPr>
                <a:spLocks/>
              </p:cNvSpPr>
              <p:nvPr/>
            </p:nvSpPr>
            <p:spPr bwMode="ltGray">
              <a:xfrm>
                <a:off x="0" y="1155"/>
                <a:ext cx="351" cy="12"/>
              </a:xfrm>
              <a:custGeom>
                <a:avLst/>
                <a:gdLst>
                  <a:gd name="T0" fmla="*/ 0 w 251"/>
                  <a:gd name="T1" fmla="*/ 0 h 12"/>
                  <a:gd name="T2" fmla="*/ 0 w 251"/>
                  <a:gd name="T3" fmla="*/ 12 h 12"/>
                  <a:gd name="T4" fmla="*/ 1879 w 251"/>
                  <a:gd name="T5" fmla="*/ 12 h 12"/>
                  <a:gd name="T6" fmla="*/ 1879 w 251"/>
                  <a:gd name="T7" fmla="*/ 0 h 12"/>
                  <a:gd name="T8" fmla="*/ 0 w 251"/>
                  <a:gd name="T9" fmla="*/ 0 h 12"/>
                  <a:gd name="T10" fmla="*/ 0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0" y="0"/>
                    </a:moveTo>
                    <a:lnTo>
                      <a:pt x="0" y="12"/>
                    </a:lnTo>
                    <a:lnTo>
                      <a:pt x="251" y="12"/>
                    </a:lnTo>
                    <a:lnTo>
                      <a:pt x="251" y="0"/>
                    </a:lnTo>
                    <a:lnTo>
                      <a:pt x="0" y="0"/>
                    </a:lnTo>
                    <a:close/>
                  </a:path>
                </a:pathLst>
              </a:custGeom>
              <a:gradFill rotWithShape="0">
                <a:gsLst>
                  <a:gs pos="0">
                    <a:schemeClr val="bg2"/>
                  </a:gs>
                  <a:gs pos="100000">
                    <a:schemeClr val="accent2"/>
                  </a:gs>
                </a:gsLst>
                <a:lin ang="0" scaled="1"/>
              </a:gradFill>
              <a:ln w="9525">
                <a:noFill/>
                <a:round/>
                <a:headEnd/>
                <a:tailEnd/>
              </a:ln>
            </p:spPr>
            <p:txBody>
              <a:bodyPr/>
              <a:lstStyle/>
              <a:p>
                <a:endParaRPr lang="fr-FR"/>
              </a:p>
            </p:txBody>
          </p:sp>
          <p:sp>
            <p:nvSpPr>
              <p:cNvPr id="4114" name="Freeform 13"/>
              <p:cNvSpPr>
                <a:spLocks/>
              </p:cNvSpPr>
              <p:nvPr/>
            </p:nvSpPr>
            <p:spPr bwMode="ltGray">
              <a:xfrm>
                <a:off x="767" y="1155"/>
                <a:ext cx="252" cy="12"/>
              </a:xfrm>
              <a:custGeom>
                <a:avLst/>
                <a:gdLst>
                  <a:gd name="T0" fmla="*/ 257 w 251"/>
                  <a:gd name="T1" fmla="*/ 0 h 12"/>
                  <a:gd name="T2" fmla="*/ 0 w 251"/>
                  <a:gd name="T3" fmla="*/ 0 h 12"/>
                  <a:gd name="T4" fmla="*/ 0 w 251"/>
                  <a:gd name="T5" fmla="*/ 12 h 12"/>
                  <a:gd name="T6" fmla="*/ 257 w 251"/>
                  <a:gd name="T7" fmla="*/ 12 h 12"/>
                  <a:gd name="T8" fmla="*/ 257 w 251"/>
                  <a:gd name="T9" fmla="*/ 0 h 12"/>
                  <a:gd name="T10" fmla="*/ 257 w 251"/>
                  <a:gd name="T11" fmla="*/ 0 h 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 h="12">
                    <a:moveTo>
                      <a:pt x="251" y="0"/>
                    </a:moveTo>
                    <a:lnTo>
                      <a:pt x="0" y="0"/>
                    </a:lnTo>
                    <a:lnTo>
                      <a:pt x="0" y="12"/>
                    </a:lnTo>
                    <a:lnTo>
                      <a:pt x="251" y="12"/>
                    </a:lnTo>
                    <a:lnTo>
                      <a:pt x="251" y="0"/>
                    </a:lnTo>
                    <a:close/>
                  </a:path>
                </a:pathLst>
              </a:custGeom>
              <a:gradFill rotWithShape="0">
                <a:gsLst>
                  <a:gs pos="0">
                    <a:schemeClr val="accent2"/>
                  </a:gs>
                  <a:gs pos="100000">
                    <a:schemeClr val="bg2"/>
                  </a:gs>
                </a:gsLst>
                <a:lin ang="0" scaled="1"/>
              </a:gradFill>
              <a:ln w="9525">
                <a:noFill/>
                <a:round/>
                <a:headEnd/>
                <a:tailEnd/>
              </a:ln>
            </p:spPr>
            <p:txBody>
              <a:bodyPr/>
              <a:lstStyle/>
              <a:p>
                <a:endParaRPr lang="fr-FR"/>
              </a:p>
            </p:txBody>
          </p:sp>
          <p:sp>
            <p:nvSpPr>
              <p:cNvPr id="321550"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p:spPr>
            <p:txBody>
              <a:bodyPr/>
              <a:lstStyle/>
              <a:p>
                <a:pPr algn="ctr" rtl="1" eaLnBrk="1" hangingPunct="1">
                  <a:defRPr/>
                </a:pPr>
                <a:endParaRPr lang="fr-FR"/>
              </a:p>
            </p:txBody>
          </p:sp>
        </p:grpSp>
      </p:grpSp>
      <p:sp>
        <p:nvSpPr>
          <p:cNvPr id="321551" name="Rectangle 15"/>
          <p:cNvSpPr>
            <a:spLocks noGrp="1" noChangeArrowheads="1"/>
          </p:cNvSpPr>
          <p:nvPr>
            <p:ph type="title"/>
          </p:nvPr>
        </p:nvSpPr>
        <p:spPr bwMode="auto">
          <a:xfrm>
            <a:off x="1066800" y="304800"/>
            <a:ext cx="7543800" cy="1431925"/>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ar-EG" smtClean="0"/>
              <a:t>انقر لتحرير نمط العنوان الرئيسي</a:t>
            </a:r>
          </a:p>
        </p:txBody>
      </p:sp>
      <p:sp>
        <p:nvSpPr>
          <p:cNvPr id="321552" name="Rectangle 16"/>
          <p:cNvSpPr>
            <a:spLocks noGrp="1" noChangeArrowheads="1"/>
          </p:cNvSpPr>
          <p:nvPr>
            <p:ph type="body" idx="1"/>
          </p:nvPr>
        </p:nvSpPr>
        <p:spPr bwMode="auto">
          <a:xfrm>
            <a:off x="1066800" y="1981200"/>
            <a:ext cx="75438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ar-EG" smtClean="0"/>
              <a:t>انقر لتحرير أنماط النص الرئيسي</a:t>
            </a:r>
          </a:p>
          <a:p>
            <a:pPr lvl="1"/>
            <a:r>
              <a:rPr lang="ar-EG" smtClean="0"/>
              <a:t>المستوى الثاني</a:t>
            </a:r>
          </a:p>
          <a:p>
            <a:pPr lvl="2"/>
            <a:r>
              <a:rPr lang="ar-EG" smtClean="0"/>
              <a:t>المستوى الثالث</a:t>
            </a:r>
          </a:p>
          <a:p>
            <a:pPr lvl="3"/>
            <a:r>
              <a:rPr lang="ar-EG" smtClean="0"/>
              <a:t>المستوى الرابع</a:t>
            </a:r>
          </a:p>
          <a:p>
            <a:pPr lvl="4"/>
            <a:r>
              <a:rPr lang="ar-EG" smtClean="0"/>
              <a:t>المستوى الخامس</a:t>
            </a:r>
          </a:p>
        </p:txBody>
      </p:sp>
      <p:sp>
        <p:nvSpPr>
          <p:cNvPr id="321553" name="Rectangle 17"/>
          <p:cNvSpPr>
            <a:spLocks noGrp="1" noChangeArrowheads="1"/>
          </p:cNvSpPr>
          <p:nvPr>
            <p:ph type="dt" sz="half" idx="2"/>
          </p:nvPr>
        </p:nvSpPr>
        <p:spPr bwMode="auto">
          <a:xfrm>
            <a:off x="10668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rtl="0" eaLnBrk="1" hangingPunct="1">
              <a:defRPr sz="1000">
                <a:effectLst>
                  <a:outerShdw blurRad="38100" dist="38100" dir="2700000" algn="tl">
                    <a:srgbClr val="000000"/>
                  </a:outerShdw>
                </a:effectLst>
                <a:latin typeface="+mn-lt"/>
                <a:cs typeface="Arial" charset="0"/>
              </a:defRPr>
            </a:lvl1pPr>
          </a:lstStyle>
          <a:p>
            <a:pPr>
              <a:defRPr/>
            </a:pPr>
            <a:endParaRPr lang="en-US"/>
          </a:p>
        </p:txBody>
      </p:sp>
      <p:sp>
        <p:nvSpPr>
          <p:cNvPr id="321554" name="Rectangle 18"/>
          <p:cNvSpPr>
            <a:spLocks noGrp="1" noChangeArrowheads="1"/>
          </p:cNvSpPr>
          <p:nvPr>
            <p:ph type="ftr" sz="quarter" idx="3"/>
          </p:nvPr>
        </p:nvSpPr>
        <p:spPr bwMode="auto">
          <a:xfrm>
            <a:off x="34290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rtl="0" eaLnBrk="1" hangingPunct="1">
              <a:defRPr sz="1000">
                <a:effectLst>
                  <a:outerShdw blurRad="38100" dist="38100" dir="2700000" algn="tl">
                    <a:srgbClr val="000000"/>
                  </a:outerShdw>
                </a:effectLst>
                <a:latin typeface="+mn-lt"/>
                <a:cs typeface="Arial" charset="0"/>
              </a:defRPr>
            </a:lvl1pPr>
          </a:lstStyle>
          <a:p>
            <a:pPr>
              <a:defRPr/>
            </a:pPr>
            <a:endParaRPr lang="en-US"/>
          </a:p>
        </p:txBody>
      </p:sp>
      <p:sp>
        <p:nvSpPr>
          <p:cNvPr id="321555" name="Rectangle 19"/>
          <p:cNvSpPr>
            <a:spLocks noGrp="1" noChangeArrowheads="1"/>
          </p:cNvSpPr>
          <p:nvPr>
            <p:ph type="sldNum" sz="quarter" idx="4"/>
          </p:nvPr>
        </p:nvSpPr>
        <p:spPr bwMode="auto">
          <a:xfrm>
            <a:off x="6705600" y="6248400"/>
            <a:ext cx="19050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Tahoma" pitchFamily="34" charset="0"/>
              </a:defRPr>
            </a:lvl1pPr>
          </a:lstStyle>
          <a:p>
            <a:fld id="{75F577DA-4D72-43C7-B1F9-5545CA7F901D}" type="slidenum">
              <a:rPr lang="en-US" altLang="fr-FR"/>
              <a:pPr/>
              <a:t>‹N°›</a:t>
            </a:fld>
            <a:endParaRPr lang="en-US" altLang="fr-FR"/>
          </a:p>
        </p:txBody>
      </p:sp>
    </p:spTree>
  </p:cSld>
  <p:clrMap bg1="dk2" tx1="lt1" bg2="dk1" tx2="lt2" accent1="accent1" accent2="accent2" accent3="accent3" accent4="accent4" accent5="accent5" accent6="accent6" hlink="hlink" folHlink="folHlink"/>
  <p:sldLayoutIdLst>
    <p:sldLayoutId id="2147484440" r:id="rId1"/>
    <p:sldLayoutId id="2147484395" r:id="rId2"/>
    <p:sldLayoutId id="2147484396" r:id="rId3"/>
    <p:sldLayoutId id="2147484397" r:id="rId4"/>
    <p:sldLayoutId id="2147484398" r:id="rId5"/>
    <p:sldLayoutId id="2147484399" r:id="rId6"/>
    <p:sldLayoutId id="2147484400" r:id="rId7"/>
    <p:sldLayoutId id="2147484401" r:id="rId8"/>
    <p:sldLayoutId id="2147484402" r:id="rId9"/>
    <p:sldLayoutId id="2147484403" r:id="rId10"/>
    <p:sldLayoutId id="2147484404" r:id="rId11"/>
  </p:sldLayoutIdLst>
  <p:txStyles>
    <p:titleStyle>
      <a:lvl1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2pPr>
      <a:lvl3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3pPr>
      <a:lvl4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4pPr>
      <a:lvl5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5pPr>
      <a:lvl6pPr marL="457200" algn="l" rtl="1"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6pPr>
      <a:lvl7pPr marL="914400" algn="l" rtl="1"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7pPr>
      <a:lvl8pPr marL="1371600" algn="l" rtl="1"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8pPr>
      <a:lvl9pPr marL="1828800" algn="l" rtl="1"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r" rtl="1"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rgbClr val="002850"/>
            </a:gs>
          </a:gsLst>
          <a:lin ang="5400000" scaled="1"/>
        </a:gra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1588" y="0"/>
            <a:ext cx="9148762" cy="6851650"/>
            <a:chOff x="1" y="0"/>
            <a:chExt cx="5763" cy="4316"/>
          </a:xfrm>
        </p:grpSpPr>
        <p:sp>
          <p:nvSpPr>
            <p:cNvPr id="350211" name="Freeform 3"/>
            <p:cNvSpPr>
              <a:spLocks/>
            </p:cNvSpPr>
            <p:nvPr/>
          </p:nvSpPr>
          <p:spPr bwMode="hidden">
            <a:xfrm>
              <a:off x="5045" y="2626"/>
              <a:ext cx="719" cy="1690"/>
            </a:xfrm>
            <a:custGeom>
              <a:avLst/>
              <a:gdLst>
                <a:gd name="T0" fmla="*/ 717 w 717"/>
                <a:gd name="T1" fmla="*/ 72 h 1690"/>
                <a:gd name="T2" fmla="*/ 717 w 717"/>
                <a:gd name="T3" fmla="*/ 0 h 1690"/>
                <a:gd name="T4" fmla="*/ 699 w 717"/>
                <a:gd name="T5" fmla="*/ 101 h 1690"/>
                <a:gd name="T6" fmla="*/ 675 w 717"/>
                <a:gd name="T7" fmla="*/ 209 h 1690"/>
                <a:gd name="T8" fmla="*/ 627 w 717"/>
                <a:gd name="T9" fmla="*/ 389 h 1690"/>
                <a:gd name="T10" fmla="*/ 574 w 717"/>
                <a:gd name="T11" fmla="*/ 569 h 1690"/>
                <a:gd name="T12" fmla="*/ 502 w 717"/>
                <a:gd name="T13" fmla="*/ 749 h 1690"/>
                <a:gd name="T14" fmla="*/ 424 w 717"/>
                <a:gd name="T15" fmla="*/ 935 h 1690"/>
                <a:gd name="T16" fmla="*/ 334 w 717"/>
                <a:gd name="T17" fmla="*/ 1121 h 1690"/>
                <a:gd name="T18" fmla="*/ 233 w 717"/>
                <a:gd name="T19" fmla="*/ 1312 h 1690"/>
                <a:gd name="T20" fmla="*/ 125 w 717"/>
                <a:gd name="T21" fmla="*/ 1498 h 1690"/>
                <a:gd name="T22" fmla="*/ 0 w 717"/>
                <a:gd name="T23" fmla="*/ 1690 h 1690"/>
                <a:gd name="T24" fmla="*/ 11 w 717"/>
                <a:gd name="T25" fmla="*/ 1690 h 1690"/>
                <a:gd name="T26" fmla="*/ 137 w 717"/>
                <a:gd name="T27" fmla="*/ 1498 h 1690"/>
                <a:gd name="T28" fmla="*/ 245 w 717"/>
                <a:gd name="T29" fmla="*/ 1312 h 1690"/>
                <a:gd name="T30" fmla="*/ 346 w 717"/>
                <a:gd name="T31" fmla="*/ 1121 h 1690"/>
                <a:gd name="T32" fmla="*/ 436 w 717"/>
                <a:gd name="T33" fmla="*/ 935 h 1690"/>
                <a:gd name="T34" fmla="*/ 514 w 717"/>
                <a:gd name="T35" fmla="*/ 749 h 1690"/>
                <a:gd name="T36" fmla="*/ 585 w 717"/>
                <a:gd name="T37" fmla="*/ 569 h 1690"/>
                <a:gd name="T38" fmla="*/ 639 w 717"/>
                <a:gd name="T39" fmla="*/ 389 h 1690"/>
                <a:gd name="T40" fmla="*/ 687 w 717"/>
                <a:gd name="T41" fmla="*/ 209 h 1690"/>
                <a:gd name="T42" fmla="*/ 705 w 717"/>
                <a:gd name="T43" fmla="*/ 143 h 1690"/>
                <a:gd name="T44" fmla="*/ 717 w 717"/>
                <a:gd name="T45" fmla="*/ 72 h 1690"/>
                <a:gd name="T46" fmla="*/ 717 w 717"/>
                <a:gd name="T47" fmla="*/ 72 h 16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717" h="1690">
                  <a:moveTo>
                    <a:pt x="717" y="72"/>
                  </a:moveTo>
                  <a:lnTo>
                    <a:pt x="717" y="0"/>
                  </a:lnTo>
                  <a:lnTo>
                    <a:pt x="699" y="101"/>
                  </a:lnTo>
                  <a:lnTo>
                    <a:pt x="675" y="209"/>
                  </a:lnTo>
                  <a:lnTo>
                    <a:pt x="627" y="389"/>
                  </a:lnTo>
                  <a:lnTo>
                    <a:pt x="574" y="569"/>
                  </a:lnTo>
                  <a:lnTo>
                    <a:pt x="502" y="749"/>
                  </a:lnTo>
                  <a:lnTo>
                    <a:pt x="424" y="935"/>
                  </a:lnTo>
                  <a:lnTo>
                    <a:pt x="334" y="1121"/>
                  </a:lnTo>
                  <a:lnTo>
                    <a:pt x="233" y="1312"/>
                  </a:lnTo>
                  <a:lnTo>
                    <a:pt x="125" y="1498"/>
                  </a:lnTo>
                  <a:lnTo>
                    <a:pt x="0" y="1690"/>
                  </a:lnTo>
                  <a:lnTo>
                    <a:pt x="11" y="1690"/>
                  </a:lnTo>
                  <a:lnTo>
                    <a:pt x="137" y="1498"/>
                  </a:lnTo>
                  <a:lnTo>
                    <a:pt x="245" y="1312"/>
                  </a:lnTo>
                  <a:lnTo>
                    <a:pt x="346" y="1121"/>
                  </a:lnTo>
                  <a:lnTo>
                    <a:pt x="436" y="935"/>
                  </a:lnTo>
                  <a:lnTo>
                    <a:pt x="514" y="749"/>
                  </a:lnTo>
                  <a:lnTo>
                    <a:pt x="585" y="569"/>
                  </a:lnTo>
                  <a:lnTo>
                    <a:pt x="639" y="389"/>
                  </a:lnTo>
                  <a:lnTo>
                    <a:pt x="687" y="209"/>
                  </a:lnTo>
                  <a:lnTo>
                    <a:pt x="705" y="143"/>
                  </a:lnTo>
                  <a:lnTo>
                    <a:pt x="717" y="72"/>
                  </a:lnTo>
                  <a:lnTo>
                    <a:pt x="717" y="72"/>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sp>
          <p:nvSpPr>
            <p:cNvPr id="350212" name="Freeform 4"/>
            <p:cNvSpPr>
              <a:spLocks/>
            </p:cNvSpPr>
            <p:nvPr/>
          </p:nvSpPr>
          <p:spPr bwMode="hidden">
            <a:xfrm>
              <a:off x="5386" y="3794"/>
              <a:ext cx="378" cy="522"/>
            </a:xfrm>
            <a:custGeom>
              <a:avLst/>
              <a:gdLst>
                <a:gd name="T0" fmla="*/ 377 w 377"/>
                <a:gd name="T1" fmla="*/ 0 h 522"/>
                <a:gd name="T2" fmla="*/ 293 w 377"/>
                <a:gd name="T3" fmla="*/ 132 h 522"/>
                <a:gd name="T4" fmla="*/ 204 w 377"/>
                <a:gd name="T5" fmla="*/ 264 h 522"/>
                <a:gd name="T6" fmla="*/ 102 w 377"/>
                <a:gd name="T7" fmla="*/ 396 h 522"/>
                <a:gd name="T8" fmla="*/ 0 w 377"/>
                <a:gd name="T9" fmla="*/ 522 h 522"/>
                <a:gd name="T10" fmla="*/ 12 w 377"/>
                <a:gd name="T11" fmla="*/ 522 h 522"/>
                <a:gd name="T12" fmla="*/ 114 w 377"/>
                <a:gd name="T13" fmla="*/ 402 h 522"/>
                <a:gd name="T14" fmla="*/ 204 w 377"/>
                <a:gd name="T15" fmla="*/ 282 h 522"/>
                <a:gd name="T16" fmla="*/ 377 w 377"/>
                <a:gd name="T17" fmla="*/ 24 h 522"/>
                <a:gd name="T18" fmla="*/ 377 w 377"/>
                <a:gd name="T19" fmla="*/ 0 h 522"/>
                <a:gd name="T20" fmla="*/ 377 w 377"/>
                <a:gd name="T21" fmla="*/ 0 h 5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77" h="522">
                  <a:moveTo>
                    <a:pt x="377" y="0"/>
                  </a:moveTo>
                  <a:lnTo>
                    <a:pt x="293" y="132"/>
                  </a:lnTo>
                  <a:lnTo>
                    <a:pt x="204" y="264"/>
                  </a:lnTo>
                  <a:lnTo>
                    <a:pt x="102" y="396"/>
                  </a:lnTo>
                  <a:lnTo>
                    <a:pt x="0" y="522"/>
                  </a:lnTo>
                  <a:lnTo>
                    <a:pt x="12" y="522"/>
                  </a:lnTo>
                  <a:lnTo>
                    <a:pt x="114" y="402"/>
                  </a:lnTo>
                  <a:lnTo>
                    <a:pt x="204" y="282"/>
                  </a:lnTo>
                  <a:lnTo>
                    <a:pt x="377" y="24"/>
                  </a:lnTo>
                  <a:lnTo>
                    <a:pt x="377" y="0"/>
                  </a:lnTo>
                  <a:lnTo>
                    <a:pt x="377" y="0"/>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sp>
          <p:nvSpPr>
            <p:cNvPr id="350213" name="Freeform 5"/>
            <p:cNvSpPr>
              <a:spLocks/>
            </p:cNvSpPr>
            <p:nvPr/>
          </p:nvSpPr>
          <p:spPr bwMode="hidden">
            <a:xfrm>
              <a:off x="5680" y="4214"/>
              <a:ext cx="84" cy="102"/>
            </a:xfrm>
            <a:custGeom>
              <a:avLst/>
              <a:gdLst>
                <a:gd name="T0" fmla="*/ 0 w 84"/>
                <a:gd name="T1" fmla="*/ 102 h 102"/>
                <a:gd name="T2" fmla="*/ 18 w 84"/>
                <a:gd name="T3" fmla="*/ 102 h 102"/>
                <a:gd name="T4" fmla="*/ 48 w 84"/>
                <a:gd name="T5" fmla="*/ 60 h 102"/>
                <a:gd name="T6" fmla="*/ 84 w 84"/>
                <a:gd name="T7" fmla="*/ 24 h 102"/>
                <a:gd name="T8" fmla="*/ 84 w 84"/>
                <a:gd name="T9" fmla="*/ 0 h 102"/>
                <a:gd name="T10" fmla="*/ 42 w 84"/>
                <a:gd name="T11" fmla="*/ 54 h 102"/>
                <a:gd name="T12" fmla="*/ 0 w 84"/>
                <a:gd name="T13" fmla="*/ 102 h 102"/>
                <a:gd name="T14" fmla="*/ 0 w 84"/>
                <a:gd name="T15" fmla="*/ 102 h 10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84" h="102">
                  <a:moveTo>
                    <a:pt x="0" y="102"/>
                  </a:moveTo>
                  <a:lnTo>
                    <a:pt x="18" y="102"/>
                  </a:lnTo>
                  <a:lnTo>
                    <a:pt x="48" y="60"/>
                  </a:lnTo>
                  <a:lnTo>
                    <a:pt x="84" y="24"/>
                  </a:lnTo>
                  <a:lnTo>
                    <a:pt x="84" y="0"/>
                  </a:lnTo>
                  <a:lnTo>
                    <a:pt x="42" y="54"/>
                  </a:lnTo>
                  <a:lnTo>
                    <a:pt x="0" y="102"/>
                  </a:lnTo>
                  <a:lnTo>
                    <a:pt x="0" y="102"/>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grpSp>
          <p:nvGrpSpPr>
            <p:cNvPr id="5131" name="Group 6"/>
            <p:cNvGrpSpPr>
              <a:grpSpLocks/>
            </p:cNvGrpSpPr>
            <p:nvPr/>
          </p:nvGrpSpPr>
          <p:grpSpPr bwMode="auto">
            <a:xfrm>
              <a:off x="288" y="0"/>
              <a:ext cx="5098" cy="4316"/>
              <a:chOff x="288" y="0"/>
              <a:chExt cx="5098" cy="4316"/>
            </a:xfrm>
          </p:grpSpPr>
          <p:sp>
            <p:nvSpPr>
              <p:cNvPr id="350215" name="Freeform 7"/>
              <p:cNvSpPr>
                <a:spLocks/>
              </p:cNvSpPr>
              <p:nvPr userDrawn="1"/>
            </p:nvSpPr>
            <p:spPr bwMode="hidden">
              <a:xfrm>
                <a:off x="2789" y="0"/>
                <a:ext cx="72" cy="4316"/>
              </a:xfrm>
              <a:custGeom>
                <a:avLst/>
                <a:gdLst>
                  <a:gd name="T0" fmla="*/ 0 w 72"/>
                  <a:gd name="T1" fmla="*/ 0 h 4316"/>
                  <a:gd name="T2" fmla="*/ 60 w 72"/>
                  <a:gd name="T3" fmla="*/ 4316 h 4316"/>
                  <a:gd name="T4" fmla="*/ 72 w 72"/>
                  <a:gd name="T5" fmla="*/ 4316 h 4316"/>
                  <a:gd name="T6" fmla="*/ 12 w 72"/>
                  <a:gd name="T7" fmla="*/ 0 h 4316"/>
                  <a:gd name="T8" fmla="*/ 0 w 72"/>
                  <a:gd name="T9" fmla="*/ 0 h 4316"/>
                  <a:gd name="T10" fmla="*/ 0 w 72"/>
                  <a:gd name="T11" fmla="*/ 0 h 4316"/>
                </a:gdLst>
                <a:ahLst/>
                <a:cxnLst>
                  <a:cxn ang="0">
                    <a:pos x="T0" y="T1"/>
                  </a:cxn>
                  <a:cxn ang="0">
                    <a:pos x="T2" y="T3"/>
                  </a:cxn>
                  <a:cxn ang="0">
                    <a:pos x="T4" y="T5"/>
                  </a:cxn>
                  <a:cxn ang="0">
                    <a:pos x="T6" y="T7"/>
                  </a:cxn>
                  <a:cxn ang="0">
                    <a:pos x="T8" y="T9"/>
                  </a:cxn>
                  <a:cxn ang="0">
                    <a:pos x="T10" y="T11"/>
                  </a:cxn>
                </a:cxnLst>
                <a:rect l="0" t="0" r="r" b="b"/>
                <a:pathLst>
                  <a:path w="72" h="4316">
                    <a:moveTo>
                      <a:pt x="0" y="0"/>
                    </a:moveTo>
                    <a:lnTo>
                      <a:pt x="60" y="4316"/>
                    </a:lnTo>
                    <a:lnTo>
                      <a:pt x="72" y="4316"/>
                    </a:lnTo>
                    <a:lnTo>
                      <a:pt x="12" y="0"/>
                    </a:lnTo>
                    <a:lnTo>
                      <a:pt x="0" y="0"/>
                    </a:lnTo>
                    <a:lnTo>
                      <a:pt x="0" y="0"/>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16" name="Freeform 8"/>
              <p:cNvSpPr>
                <a:spLocks/>
              </p:cNvSpPr>
              <p:nvPr userDrawn="1"/>
            </p:nvSpPr>
            <p:spPr bwMode="hidden">
              <a:xfrm>
                <a:off x="3089" y="0"/>
                <a:ext cx="174" cy="4316"/>
              </a:xfrm>
              <a:custGeom>
                <a:avLst/>
                <a:gdLst>
                  <a:gd name="T0" fmla="*/ 24 w 174"/>
                  <a:gd name="T1" fmla="*/ 0 h 4316"/>
                  <a:gd name="T2" fmla="*/ 12 w 174"/>
                  <a:gd name="T3" fmla="*/ 0 h 4316"/>
                  <a:gd name="T4" fmla="*/ 42 w 174"/>
                  <a:gd name="T5" fmla="*/ 216 h 4316"/>
                  <a:gd name="T6" fmla="*/ 72 w 174"/>
                  <a:gd name="T7" fmla="*/ 444 h 4316"/>
                  <a:gd name="T8" fmla="*/ 96 w 174"/>
                  <a:gd name="T9" fmla="*/ 689 h 4316"/>
                  <a:gd name="T10" fmla="*/ 120 w 174"/>
                  <a:gd name="T11" fmla="*/ 947 h 4316"/>
                  <a:gd name="T12" fmla="*/ 132 w 174"/>
                  <a:gd name="T13" fmla="*/ 1211 h 4316"/>
                  <a:gd name="T14" fmla="*/ 150 w 174"/>
                  <a:gd name="T15" fmla="*/ 1487 h 4316"/>
                  <a:gd name="T16" fmla="*/ 156 w 174"/>
                  <a:gd name="T17" fmla="*/ 1768 h 4316"/>
                  <a:gd name="T18" fmla="*/ 162 w 174"/>
                  <a:gd name="T19" fmla="*/ 2062 h 4316"/>
                  <a:gd name="T20" fmla="*/ 156 w 174"/>
                  <a:gd name="T21" fmla="*/ 2644 h 4316"/>
                  <a:gd name="T22" fmla="*/ 126 w 174"/>
                  <a:gd name="T23" fmla="*/ 3225 h 4316"/>
                  <a:gd name="T24" fmla="*/ 108 w 174"/>
                  <a:gd name="T25" fmla="*/ 3507 h 4316"/>
                  <a:gd name="T26" fmla="*/ 78 w 174"/>
                  <a:gd name="T27" fmla="*/ 3788 h 4316"/>
                  <a:gd name="T28" fmla="*/ 42 w 174"/>
                  <a:gd name="T29" fmla="*/ 4058 h 4316"/>
                  <a:gd name="T30" fmla="*/ 0 w 174"/>
                  <a:gd name="T31" fmla="*/ 4316 h 4316"/>
                  <a:gd name="T32" fmla="*/ 12 w 174"/>
                  <a:gd name="T33" fmla="*/ 4316 h 4316"/>
                  <a:gd name="T34" fmla="*/ 54 w 174"/>
                  <a:gd name="T35" fmla="*/ 4058 h 4316"/>
                  <a:gd name="T36" fmla="*/ 90 w 174"/>
                  <a:gd name="T37" fmla="*/ 3782 h 4316"/>
                  <a:gd name="T38" fmla="*/ 120 w 174"/>
                  <a:gd name="T39" fmla="*/ 3507 h 4316"/>
                  <a:gd name="T40" fmla="*/ 138 w 174"/>
                  <a:gd name="T41" fmla="*/ 3219 h 4316"/>
                  <a:gd name="T42" fmla="*/ 168 w 174"/>
                  <a:gd name="T43" fmla="*/ 2638 h 4316"/>
                  <a:gd name="T44" fmla="*/ 174 w 174"/>
                  <a:gd name="T45" fmla="*/ 2056 h 4316"/>
                  <a:gd name="T46" fmla="*/ 168 w 174"/>
                  <a:gd name="T47" fmla="*/ 1768 h 4316"/>
                  <a:gd name="T48" fmla="*/ 162 w 174"/>
                  <a:gd name="T49" fmla="*/ 1487 h 4316"/>
                  <a:gd name="T50" fmla="*/ 144 w 174"/>
                  <a:gd name="T51" fmla="*/ 1211 h 4316"/>
                  <a:gd name="T52" fmla="*/ 132 w 174"/>
                  <a:gd name="T53" fmla="*/ 941 h 4316"/>
                  <a:gd name="T54" fmla="*/ 108 w 174"/>
                  <a:gd name="T55" fmla="*/ 689 h 4316"/>
                  <a:gd name="T56" fmla="*/ 84 w 174"/>
                  <a:gd name="T57" fmla="*/ 444 h 4316"/>
                  <a:gd name="T58" fmla="*/ 54 w 174"/>
                  <a:gd name="T59" fmla="*/ 216 h 4316"/>
                  <a:gd name="T60" fmla="*/ 24 w 174"/>
                  <a:gd name="T61" fmla="*/ 0 h 4316"/>
                  <a:gd name="T62" fmla="*/ 24 w 174"/>
                  <a:gd name="T63"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74" h="4316">
                    <a:moveTo>
                      <a:pt x="24" y="0"/>
                    </a:moveTo>
                    <a:lnTo>
                      <a:pt x="12" y="0"/>
                    </a:lnTo>
                    <a:lnTo>
                      <a:pt x="42" y="216"/>
                    </a:lnTo>
                    <a:lnTo>
                      <a:pt x="72" y="444"/>
                    </a:lnTo>
                    <a:lnTo>
                      <a:pt x="96" y="689"/>
                    </a:lnTo>
                    <a:lnTo>
                      <a:pt x="120" y="947"/>
                    </a:lnTo>
                    <a:lnTo>
                      <a:pt x="132" y="1211"/>
                    </a:lnTo>
                    <a:lnTo>
                      <a:pt x="150" y="1487"/>
                    </a:lnTo>
                    <a:lnTo>
                      <a:pt x="156" y="1768"/>
                    </a:lnTo>
                    <a:lnTo>
                      <a:pt x="162" y="2062"/>
                    </a:lnTo>
                    <a:lnTo>
                      <a:pt x="156" y="2644"/>
                    </a:lnTo>
                    <a:lnTo>
                      <a:pt x="126" y="3225"/>
                    </a:lnTo>
                    <a:lnTo>
                      <a:pt x="108" y="3507"/>
                    </a:lnTo>
                    <a:lnTo>
                      <a:pt x="78" y="3788"/>
                    </a:lnTo>
                    <a:lnTo>
                      <a:pt x="42" y="4058"/>
                    </a:lnTo>
                    <a:lnTo>
                      <a:pt x="0" y="4316"/>
                    </a:lnTo>
                    <a:lnTo>
                      <a:pt x="12" y="4316"/>
                    </a:lnTo>
                    <a:lnTo>
                      <a:pt x="54" y="4058"/>
                    </a:lnTo>
                    <a:lnTo>
                      <a:pt x="90" y="3782"/>
                    </a:lnTo>
                    <a:lnTo>
                      <a:pt x="120" y="3507"/>
                    </a:lnTo>
                    <a:lnTo>
                      <a:pt x="138" y="3219"/>
                    </a:lnTo>
                    <a:lnTo>
                      <a:pt x="168" y="2638"/>
                    </a:lnTo>
                    <a:lnTo>
                      <a:pt x="174" y="2056"/>
                    </a:lnTo>
                    <a:lnTo>
                      <a:pt x="168" y="1768"/>
                    </a:lnTo>
                    <a:lnTo>
                      <a:pt x="162" y="1487"/>
                    </a:lnTo>
                    <a:lnTo>
                      <a:pt x="144" y="1211"/>
                    </a:lnTo>
                    <a:lnTo>
                      <a:pt x="132" y="941"/>
                    </a:lnTo>
                    <a:lnTo>
                      <a:pt x="108" y="689"/>
                    </a:lnTo>
                    <a:lnTo>
                      <a:pt x="84" y="444"/>
                    </a:lnTo>
                    <a:lnTo>
                      <a:pt x="54" y="216"/>
                    </a:lnTo>
                    <a:lnTo>
                      <a:pt x="24" y="0"/>
                    </a:lnTo>
                    <a:lnTo>
                      <a:pt x="24" y="0"/>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17" name="Freeform 9"/>
              <p:cNvSpPr>
                <a:spLocks/>
              </p:cNvSpPr>
              <p:nvPr userDrawn="1"/>
            </p:nvSpPr>
            <p:spPr bwMode="hidden">
              <a:xfrm>
                <a:off x="3358" y="0"/>
                <a:ext cx="337" cy="4316"/>
              </a:xfrm>
              <a:custGeom>
                <a:avLst/>
                <a:gdLst>
                  <a:gd name="T0" fmla="*/ 329 w 335"/>
                  <a:gd name="T1" fmla="*/ 2014 h 4316"/>
                  <a:gd name="T2" fmla="*/ 317 w 335"/>
                  <a:gd name="T3" fmla="*/ 1726 h 4316"/>
                  <a:gd name="T4" fmla="*/ 293 w 335"/>
                  <a:gd name="T5" fmla="*/ 1445 h 4316"/>
                  <a:gd name="T6" fmla="*/ 263 w 335"/>
                  <a:gd name="T7" fmla="*/ 1175 h 4316"/>
                  <a:gd name="T8" fmla="*/ 228 w 335"/>
                  <a:gd name="T9" fmla="*/ 917 h 4316"/>
                  <a:gd name="T10" fmla="*/ 186 w 335"/>
                  <a:gd name="T11" fmla="*/ 665 h 4316"/>
                  <a:gd name="T12" fmla="*/ 132 w 335"/>
                  <a:gd name="T13" fmla="*/ 432 h 4316"/>
                  <a:gd name="T14" fmla="*/ 78 w 335"/>
                  <a:gd name="T15" fmla="*/ 204 h 4316"/>
                  <a:gd name="T16" fmla="*/ 12 w 335"/>
                  <a:gd name="T17" fmla="*/ 0 h 4316"/>
                  <a:gd name="T18" fmla="*/ 0 w 335"/>
                  <a:gd name="T19" fmla="*/ 0 h 4316"/>
                  <a:gd name="T20" fmla="*/ 66 w 335"/>
                  <a:gd name="T21" fmla="*/ 204 h 4316"/>
                  <a:gd name="T22" fmla="*/ 120 w 335"/>
                  <a:gd name="T23" fmla="*/ 432 h 4316"/>
                  <a:gd name="T24" fmla="*/ 174 w 335"/>
                  <a:gd name="T25" fmla="*/ 665 h 4316"/>
                  <a:gd name="T26" fmla="*/ 216 w 335"/>
                  <a:gd name="T27" fmla="*/ 917 h 4316"/>
                  <a:gd name="T28" fmla="*/ 251 w 335"/>
                  <a:gd name="T29" fmla="*/ 1175 h 4316"/>
                  <a:gd name="T30" fmla="*/ 281 w 335"/>
                  <a:gd name="T31" fmla="*/ 1445 h 4316"/>
                  <a:gd name="T32" fmla="*/ 305 w 335"/>
                  <a:gd name="T33" fmla="*/ 1726 h 4316"/>
                  <a:gd name="T34" fmla="*/ 317 w 335"/>
                  <a:gd name="T35" fmla="*/ 2014 h 4316"/>
                  <a:gd name="T36" fmla="*/ 323 w 335"/>
                  <a:gd name="T37" fmla="*/ 2314 h 4316"/>
                  <a:gd name="T38" fmla="*/ 317 w 335"/>
                  <a:gd name="T39" fmla="*/ 2608 h 4316"/>
                  <a:gd name="T40" fmla="*/ 305 w 335"/>
                  <a:gd name="T41" fmla="*/ 2907 h 4316"/>
                  <a:gd name="T42" fmla="*/ 281 w 335"/>
                  <a:gd name="T43" fmla="*/ 3201 h 4316"/>
                  <a:gd name="T44" fmla="*/ 257 w 335"/>
                  <a:gd name="T45" fmla="*/ 3489 h 4316"/>
                  <a:gd name="T46" fmla="*/ 216 w 335"/>
                  <a:gd name="T47" fmla="*/ 3777 h 4316"/>
                  <a:gd name="T48" fmla="*/ 174 w 335"/>
                  <a:gd name="T49" fmla="*/ 4052 h 4316"/>
                  <a:gd name="T50" fmla="*/ 120 w 335"/>
                  <a:gd name="T51" fmla="*/ 4316 h 4316"/>
                  <a:gd name="T52" fmla="*/ 132 w 335"/>
                  <a:gd name="T53" fmla="*/ 4316 h 4316"/>
                  <a:gd name="T54" fmla="*/ 186 w 335"/>
                  <a:gd name="T55" fmla="*/ 4052 h 4316"/>
                  <a:gd name="T56" fmla="*/ 228 w 335"/>
                  <a:gd name="T57" fmla="*/ 3777 h 4316"/>
                  <a:gd name="T58" fmla="*/ 269 w 335"/>
                  <a:gd name="T59" fmla="*/ 3489 h 4316"/>
                  <a:gd name="T60" fmla="*/ 293 w 335"/>
                  <a:gd name="T61" fmla="*/ 3201 h 4316"/>
                  <a:gd name="T62" fmla="*/ 317 w 335"/>
                  <a:gd name="T63" fmla="*/ 2907 h 4316"/>
                  <a:gd name="T64" fmla="*/ 329 w 335"/>
                  <a:gd name="T65" fmla="*/ 2608 h 4316"/>
                  <a:gd name="T66" fmla="*/ 335 w 335"/>
                  <a:gd name="T67" fmla="*/ 2314 h 4316"/>
                  <a:gd name="T68" fmla="*/ 329 w 335"/>
                  <a:gd name="T69" fmla="*/ 2014 h 4316"/>
                  <a:gd name="T70" fmla="*/ 329 w 335"/>
                  <a:gd name="T71" fmla="*/ 201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35" h="4316">
                    <a:moveTo>
                      <a:pt x="329" y="2014"/>
                    </a:moveTo>
                    <a:lnTo>
                      <a:pt x="317" y="1726"/>
                    </a:lnTo>
                    <a:lnTo>
                      <a:pt x="293" y="1445"/>
                    </a:lnTo>
                    <a:lnTo>
                      <a:pt x="263" y="1175"/>
                    </a:lnTo>
                    <a:lnTo>
                      <a:pt x="228" y="917"/>
                    </a:lnTo>
                    <a:lnTo>
                      <a:pt x="186" y="665"/>
                    </a:lnTo>
                    <a:lnTo>
                      <a:pt x="132" y="432"/>
                    </a:lnTo>
                    <a:lnTo>
                      <a:pt x="78" y="204"/>
                    </a:lnTo>
                    <a:lnTo>
                      <a:pt x="12" y="0"/>
                    </a:lnTo>
                    <a:lnTo>
                      <a:pt x="0" y="0"/>
                    </a:lnTo>
                    <a:lnTo>
                      <a:pt x="66" y="204"/>
                    </a:lnTo>
                    <a:lnTo>
                      <a:pt x="120" y="432"/>
                    </a:lnTo>
                    <a:lnTo>
                      <a:pt x="174" y="665"/>
                    </a:lnTo>
                    <a:lnTo>
                      <a:pt x="216" y="917"/>
                    </a:lnTo>
                    <a:lnTo>
                      <a:pt x="251" y="1175"/>
                    </a:lnTo>
                    <a:lnTo>
                      <a:pt x="281" y="1445"/>
                    </a:lnTo>
                    <a:lnTo>
                      <a:pt x="305" y="1726"/>
                    </a:lnTo>
                    <a:lnTo>
                      <a:pt x="317" y="2014"/>
                    </a:lnTo>
                    <a:lnTo>
                      <a:pt x="323" y="2314"/>
                    </a:lnTo>
                    <a:lnTo>
                      <a:pt x="317" y="2608"/>
                    </a:lnTo>
                    <a:lnTo>
                      <a:pt x="305" y="2907"/>
                    </a:lnTo>
                    <a:lnTo>
                      <a:pt x="281" y="3201"/>
                    </a:lnTo>
                    <a:lnTo>
                      <a:pt x="257" y="3489"/>
                    </a:lnTo>
                    <a:lnTo>
                      <a:pt x="216" y="3777"/>
                    </a:lnTo>
                    <a:lnTo>
                      <a:pt x="174" y="4052"/>
                    </a:lnTo>
                    <a:lnTo>
                      <a:pt x="120" y="4316"/>
                    </a:lnTo>
                    <a:lnTo>
                      <a:pt x="132" y="4316"/>
                    </a:lnTo>
                    <a:lnTo>
                      <a:pt x="186" y="4052"/>
                    </a:lnTo>
                    <a:lnTo>
                      <a:pt x="228" y="3777"/>
                    </a:lnTo>
                    <a:lnTo>
                      <a:pt x="269" y="3489"/>
                    </a:lnTo>
                    <a:lnTo>
                      <a:pt x="293" y="3201"/>
                    </a:lnTo>
                    <a:lnTo>
                      <a:pt x="317" y="2907"/>
                    </a:lnTo>
                    <a:lnTo>
                      <a:pt x="329" y="2608"/>
                    </a:lnTo>
                    <a:lnTo>
                      <a:pt x="335" y="2314"/>
                    </a:lnTo>
                    <a:lnTo>
                      <a:pt x="329" y="2014"/>
                    </a:lnTo>
                    <a:lnTo>
                      <a:pt x="329" y="2014"/>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18" name="Freeform 10"/>
              <p:cNvSpPr>
                <a:spLocks/>
              </p:cNvSpPr>
              <p:nvPr userDrawn="1"/>
            </p:nvSpPr>
            <p:spPr bwMode="hidden">
              <a:xfrm>
                <a:off x="3676" y="0"/>
                <a:ext cx="427" cy="4316"/>
              </a:xfrm>
              <a:custGeom>
                <a:avLst/>
                <a:gdLst>
                  <a:gd name="T0" fmla="*/ 413 w 425"/>
                  <a:gd name="T1" fmla="*/ 1924 h 4316"/>
                  <a:gd name="T2" fmla="*/ 395 w 425"/>
                  <a:gd name="T3" fmla="*/ 1690 h 4316"/>
                  <a:gd name="T4" fmla="*/ 365 w 425"/>
                  <a:gd name="T5" fmla="*/ 1457 h 4316"/>
                  <a:gd name="T6" fmla="*/ 329 w 425"/>
                  <a:gd name="T7" fmla="*/ 1229 h 4316"/>
                  <a:gd name="T8" fmla="*/ 281 w 425"/>
                  <a:gd name="T9" fmla="*/ 1001 h 4316"/>
                  <a:gd name="T10" fmla="*/ 227 w 425"/>
                  <a:gd name="T11" fmla="*/ 761 h 4316"/>
                  <a:gd name="T12" fmla="*/ 162 w 425"/>
                  <a:gd name="T13" fmla="*/ 522 h 4316"/>
                  <a:gd name="T14" fmla="*/ 90 w 425"/>
                  <a:gd name="T15" fmla="*/ 270 h 4316"/>
                  <a:gd name="T16" fmla="*/ 12 w 425"/>
                  <a:gd name="T17" fmla="*/ 0 h 4316"/>
                  <a:gd name="T18" fmla="*/ 0 w 425"/>
                  <a:gd name="T19" fmla="*/ 0 h 4316"/>
                  <a:gd name="T20" fmla="*/ 84 w 425"/>
                  <a:gd name="T21" fmla="*/ 270 h 4316"/>
                  <a:gd name="T22" fmla="*/ 156 w 425"/>
                  <a:gd name="T23" fmla="*/ 522 h 4316"/>
                  <a:gd name="T24" fmla="*/ 216 w 425"/>
                  <a:gd name="T25" fmla="*/ 767 h 4316"/>
                  <a:gd name="T26" fmla="*/ 275 w 425"/>
                  <a:gd name="T27" fmla="*/ 1001 h 4316"/>
                  <a:gd name="T28" fmla="*/ 317 w 425"/>
                  <a:gd name="T29" fmla="*/ 1235 h 4316"/>
                  <a:gd name="T30" fmla="*/ 353 w 425"/>
                  <a:gd name="T31" fmla="*/ 1463 h 4316"/>
                  <a:gd name="T32" fmla="*/ 383 w 425"/>
                  <a:gd name="T33" fmla="*/ 1690 h 4316"/>
                  <a:gd name="T34" fmla="*/ 401 w 425"/>
                  <a:gd name="T35" fmla="*/ 1924 h 4316"/>
                  <a:gd name="T36" fmla="*/ 413 w 425"/>
                  <a:gd name="T37" fmla="*/ 2188 h 4316"/>
                  <a:gd name="T38" fmla="*/ 407 w 425"/>
                  <a:gd name="T39" fmla="*/ 2458 h 4316"/>
                  <a:gd name="T40" fmla="*/ 395 w 425"/>
                  <a:gd name="T41" fmla="*/ 2733 h 4316"/>
                  <a:gd name="T42" fmla="*/ 365 w 425"/>
                  <a:gd name="T43" fmla="*/ 3021 h 4316"/>
                  <a:gd name="T44" fmla="*/ 329 w 425"/>
                  <a:gd name="T45" fmla="*/ 3321 h 4316"/>
                  <a:gd name="T46" fmla="*/ 275 w 425"/>
                  <a:gd name="T47" fmla="*/ 3639 h 4316"/>
                  <a:gd name="T48" fmla="*/ 204 w 425"/>
                  <a:gd name="T49" fmla="*/ 3968 h 4316"/>
                  <a:gd name="T50" fmla="*/ 126 w 425"/>
                  <a:gd name="T51" fmla="*/ 4316 h 4316"/>
                  <a:gd name="T52" fmla="*/ 138 w 425"/>
                  <a:gd name="T53" fmla="*/ 4316 h 4316"/>
                  <a:gd name="T54" fmla="*/ 216 w 425"/>
                  <a:gd name="T55" fmla="*/ 3968 h 4316"/>
                  <a:gd name="T56" fmla="*/ 287 w 425"/>
                  <a:gd name="T57" fmla="*/ 3639 h 4316"/>
                  <a:gd name="T58" fmla="*/ 341 w 425"/>
                  <a:gd name="T59" fmla="*/ 3321 h 4316"/>
                  <a:gd name="T60" fmla="*/ 377 w 425"/>
                  <a:gd name="T61" fmla="*/ 3021 h 4316"/>
                  <a:gd name="T62" fmla="*/ 407 w 425"/>
                  <a:gd name="T63" fmla="*/ 2733 h 4316"/>
                  <a:gd name="T64" fmla="*/ 419 w 425"/>
                  <a:gd name="T65" fmla="*/ 2458 h 4316"/>
                  <a:gd name="T66" fmla="*/ 425 w 425"/>
                  <a:gd name="T67" fmla="*/ 2188 h 4316"/>
                  <a:gd name="T68" fmla="*/ 413 w 425"/>
                  <a:gd name="T69" fmla="*/ 1924 h 4316"/>
                  <a:gd name="T70" fmla="*/ 413 w 425"/>
                  <a:gd name="T71" fmla="*/ 1924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5" h="4316">
                    <a:moveTo>
                      <a:pt x="413" y="1924"/>
                    </a:moveTo>
                    <a:lnTo>
                      <a:pt x="395" y="1690"/>
                    </a:lnTo>
                    <a:lnTo>
                      <a:pt x="365" y="1457"/>
                    </a:lnTo>
                    <a:lnTo>
                      <a:pt x="329" y="1229"/>
                    </a:lnTo>
                    <a:lnTo>
                      <a:pt x="281" y="1001"/>
                    </a:lnTo>
                    <a:lnTo>
                      <a:pt x="227" y="761"/>
                    </a:lnTo>
                    <a:lnTo>
                      <a:pt x="162" y="522"/>
                    </a:lnTo>
                    <a:lnTo>
                      <a:pt x="90" y="270"/>
                    </a:lnTo>
                    <a:lnTo>
                      <a:pt x="12" y="0"/>
                    </a:lnTo>
                    <a:lnTo>
                      <a:pt x="0" y="0"/>
                    </a:lnTo>
                    <a:lnTo>
                      <a:pt x="84" y="270"/>
                    </a:lnTo>
                    <a:lnTo>
                      <a:pt x="156" y="522"/>
                    </a:lnTo>
                    <a:lnTo>
                      <a:pt x="216" y="767"/>
                    </a:lnTo>
                    <a:lnTo>
                      <a:pt x="275" y="1001"/>
                    </a:lnTo>
                    <a:lnTo>
                      <a:pt x="317" y="1235"/>
                    </a:lnTo>
                    <a:lnTo>
                      <a:pt x="353" y="1463"/>
                    </a:lnTo>
                    <a:lnTo>
                      <a:pt x="383" y="1690"/>
                    </a:lnTo>
                    <a:lnTo>
                      <a:pt x="401" y="1924"/>
                    </a:lnTo>
                    <a:lnTo>
                      <a:pt x="413" y="2188"/>
                    </a:lnTo>
                    <a:lnTo>
                      <a:pt x="407" y="2458"/>
                    </a:lnTo>
                    <a:lnTo>
                      <a:pt x="395" y="2733"/>
                    </a:lnTo>
                    <a:lnTo>
                      <a:pt x="365" y="3021"/>
                    </a:lnTo>
                    <a:lnTo>
                      <a:pt x="329" y="3321"/>
                    </a:lnTo>
                    <a:lnTo>
                      <a:pt x="275" y="3639"/>
                    </a:lnTo>
                    <a:lnTo>
                      <a:pt x="204" y="3968"/>
                    </a:lnTo>
                    <a:lnTo>
                      <a:pt x="126" y="4316"/>
                    </a:lnTo>
                    <a:lnTo>
                      <a:pt x="138" y="4316"/>
                    </a:lnTo>
                    <a:lnTo>
                      <a:pt x="216" y="3968"/>
                    </a:lnTo>
                    <a:lnTo>
                      <a:pt x="287" y="3639"/>
                    </a:lnTo>
                    <a:lnTo>
                      <a:pt x="341" y="3321"/>
                    </a:lnTo>
                    <a:lnTo>
                      <a:pt x="377" y="3021"/>
                    </a:lnTo>
                    <a:lnTo>
                      <a:pt x="407" y="2733"/>
                    </a:lnTo>
                    <a:lnTo>
                      <a:pt x="419" y="2458"/>
                    </a:lnTo>
                    <a:lnTo>
                      <a:pt x="425" y="2188"/>
                    </a:lnTo>
                    <a:lnTo>
                      <a:pt x="413" y="1924"/>
                    </a:lnTo>
                    <a:lnTo>
                      <a:pt x="413" y="1924"/>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19" name="Freeform 11"/>
              <p:cNvSpPr>
                <a:spLocks/>
              </p:cNvSpPr>
              <p:nvPr userDrawn="1"/>
            </p:nvSpPr>
            <p:spPr bwMode="hidden">
              <a:xfrm>
                <a:off x="3946" y="0"/>
                <a:ext cx="558" cy="4316"/>
              </a:xfrm>
              <a:custGeom>
                <a:avLst/>
                <a:gdLst>
                  <a:gd name="T0" fmla="*/ 556 w 556"/>
                  <a:gd name="T1" fmla="*/ 2020 h 4316"/>
                  <a:gd name="T2" fmla="*/ 538 w 556"/>
                  <a:gd name="T3" fmla="*/ 1732 h 4316"/>
                  <a:gd name="T4" fmla="*/ 503 w 556"/>
                  <a:gd name="T5" fmla="*/ 1445 h 4316"/>
                  <a:gd name="T6" fmla="*/ 455 w 556"/>
                  <a:gd name="T7" fmla="*/ 1175 h 4316"/>
                  <a:gd name="T8" fmla="*/ 395 w 556"/>
                  <a:gd name="T9" fmla="*/ 911 h 4316"/>
                  <a:gd name="T10" fmla="*/ 317 w 556"/>
                  <a:gd name="T11" fmla="*/ 659 h 4316"/>
                  <a:gd name="T12" fmla="*/ 228 w 556"/>
                  <a:gd name="T13" fmla="*/ 426 h 4316"/>
                  <a:gd name="T14" fmla="*/ 126 w 556"/>
                  <a:gd name="T15" fmla="*/ 204 h 4316"/>
                  <a:gd name="T16" fmla="*/ 12 w 556"/>
                  <a:gd name="T17" fmla="*/ 0 h 4316"/>
                  <a:gd name="T18" fmla="*/ 0 w 556"/>
                  <a:gd name="T19" fmla="*/ 0 h 4316"/>
                  <a:gd name="T20" fmla="*/ 114 w 556"/>
                  <a:gd name="T21" fmla="*/ 204 h 4316"/>
                  <a:gd name="T22" fmla="*/ 216 w 556"/>
                  <a:gd name="T23" fmla="*/ 426 h 4316"/>
                  <a:gd name="T24" fmla="*/ 305 w 556"/>
                  <a:gd name="T25" fmla="*/ 659 h 4316"/>
                  <a:gd name="T26" fmla="*/ 383 w 556"/>
                  <a:gd name="T27" fmla="*/ 911 h 4316"/>
                  <a:gd name="T28" fmla="*/ 443 w 556"/>
                  <a:gd name="T29" fmla="*/ 1175 h 4316"/>
                  <a:gd name="T30" fmla="*/ 491 w 556"/>
                  <a:gd name="T31" fmla="*/ 1445 h 4316"/>
                  <a:gd name="T32" fmla="*/ 526 w 556"/>
                  <a:gd name="T33" fmla="*/ 1732 h 4316"/>
                  <a:gd name="T34" fmla="*/ 544 w 556"/>
                  <a:gd name="T35" fmla="*/ 2020 h 4316"/>
                  <a:gd name="T36" fmla="*/ 544 w 556"/>
                  <a:gd name="T37" fmla="*/ 2326 h 4316"/>
                  <a:gd name="T38" fmla="*/ 532 w 556"/>
                  <a:gd name="T39" fmla="*/ 2632 h 4316"/>
                  <a:gd name="T40" fmla="*/ 503 w 556"/>
                  <a:gd name="T41" fmla="*/ 2931 h 4316"/>
                  <a:gd name="T42" fmla="*/ 455 w 556"/>
                  <a:gd name="T43" fmla="*/ 3225 h 4316"/>
                  <a:gd name="T44" fmla="*/ 389 w 556"/>
                  <a:gd name="T45" fmla="*/ 3513 h 4316"/>
                  <a:gd name="T46" fmla="*/ 311 w 556"/>
                  <a:gd name="T47" fmla="*/ 3788 h 4316"/>
                  <a:gd name="T48" fmla="*/ 216 w 556"/>
                  <a:gd name="T49" fmla="*/ 4058 h 4316"/>
                  <a:gd name="T50" fmla="*/ 102 w 556"/>
                  <a:gd name="T51" fmla="*/ 4316 h 4316"/>
                  <a:gd name="T52" fmla="*/ 114 w 556"/>
                  <a:gd name="T53" fmla="*/ 4316 h 4316"/>
                  <a:gd name="T54" fmla="*/ 228 w 556"/>
                  <a:gd name="T55" fmla="*/ 4058 h 4316"/>
                  <a:gd name="T56" fmla="*/ 323 w 556"/>
                  <a:gd name="T57" fmla="*/ 3788 h 4316"/>
                  <a:gd name="T58" fmla="*/ 401 w 556"/>
                  <a:gd name="T59" fmla="*/ 3513 h 4316"/>
                  <a:gd name="T60" fmla="*/ 467 w 556"/>
                  <a:gd name="T61" fmla="*/ 3225 h 4316"/>
                  <a:gd name="T62" fmla="*/ 515 w 556"/>
                  <a:gd name="T63" fmla="*/ 2931 h 4316"/>
                  <a:gd name="T64" fmla="*/ 544 w 556"/>
                  <a:gd name="T65" fmla="*/ 2632 h 4316"/>
                  <a:gd name="T66" fmla="*/ 556 w 556"/>
                  <a:gd name="T67" fmla="*/ 2326 h 4316"/>
                  <a:gd name="T68" fmla="*/ 556 w 556"/>
                  <a:gd name="T69" fmla="*/ 2020 h 4316"/>
                  <a:gd name="T70" fmla="*/ 556 w 556"/>
                  <a:gd name="T71" fmla="*/ 202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56" h="4316">
                    <a:moveTo>
                      <a:pt x="556" y="2020"/>
                    </a:moveTo>
                    <a:lnTo>
                      <a:pt x="538" y="1732"/>
                    </a:lnTo>
                    <a:lnTo>
                      <a:pt x="503" y="1445"/>
                    </a:lnTo>
                    <a:lnTo>
                      <a:pt x="455" y="1175"/>
                    </a:lnTo>
                    <a:lnTo>
                      <a:pt x="395" y="911"/>
                    </a:lnTo>
                    <a:lnTo>
                      <a:pt x="317" y="659"/>
                    </a:lnTo>
                    <a:lnTo>
                      <a:pt x="228" y="426"/>
                    </a:lnTo>
                    <a:lnTo>
                      <a:pt x="126" y="204"/>
                    </a:lnTo>
                    <a:lnTo>
                      <a:pt x="12" y="0"/>
                    </a:lnTo>
                    <a:lnTo>
                      <a:pt x="0" y="0"/>
                    </a:lnTo>
                    <a:lnTo>
                      <a:pt x="114" y="204"/>
                    </a:lnTo>
                    <a:lnTo>
                      <a:pt x="216" y="426"/>
                    </a:lnTo>
                    <a:lnTo>
                      <a:pt x="305" y="659"/>
                    </a:lnTo>
                    <a:lnTo>
                      <a:pt x="383" y="911"/>
                    </a:lnTo>
                    <a:lnTo>
                      <a:pt x="443" y="1175"/>
                    </a:lnTo>
                    <a:lnTo>
                      <a:pt x="491" y="1445"/>
                    </a:lnTo>
                    <a:lnTo>
                      <a:pt x="526" y="1732"/>
                    </a:lnTo>
                    <a:lnTo>
                      <a:pt x="544" y="2020"/>
                    </a:lnTo>
                    <a:lnTo>
                      <a:pt x="544" y="2326"/>
                    </a:lnTo>
                    <a:lnTo>
                      <a:pt x="532" y="2632"/>
                    </a:lnTo>
                    <a:lnTo>
                      <a:pt x="503" y="2931"/>
                    </a:lnTo>
                    <a:lnTo>
                      <a:pt x="455" y="3225"/>
                    </a:lnTo>
                    <a:lnTo>
                      <a:pt x="389" y="3513"/>
                    </a:lnTo>
                    <a:lnTo>
                      <a:pt x="311" y="3788"/>
                    </a:lnTo>
                    <a:lnTo>
                      <a:pt x="216" y="4058"/>
                    </a:lnTo>
                    <a:lnTo>
                      <a:pt x="102" y="4316"/>
                    </a:lnTo>
                    <a:lnTo>
                      <a:pt x="114" y="4316"/>
                    </a:lnTo>
                    <a:lnTo>
                      <a:pt x="228" y="4058"/>
                    </a:lnTo>
                    <a:lnTo>
                      <a:pt x="323" y="3788"/>
                    </a:lnTo>
                    <a:lnTo>
                      <a:pt x="401" y="3513"/>
                    </a:lnTo>
                    <a:lnTo>
                      <a:pt x="467" y="3225"/>
                    </a:lnTo>
                    <a:lnTo>
                      <a:pt x="515" y="2931"/>
                    </a:lnTo>
                    <a:lnTo>
                      <a:pt x="544" y="2632"/>
                    </a:lnTo>
                    <a:lnTo>
                      <a:pt x="556" y="2326"/>
                    </a:lnTo>
                    <a:lnTo>
                      <a:pt x="556" y="2020"/>
                    </a:lnTo>
                    <a:lnTo>
                      <a:pt x="556" y="2020"/>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20" name="Freeform 12"/>
              <p:cNvSpPr>
                <a:spLocks/>
              </p:cNvSpPr>
              <p:nvPr userDrawn="1"/>
            </p:nvSpPr>
            <p:spPr bwMode="hidden">
              <a:xfrm>
                <a:off x="4246" y="0"/>
                <a:ext cx="690" cy="4316"/>
              </a:xfrm>
              <a:custGeom>
                <a:avLst/>
                <a:gdLst>
                  <a:gd name="T0" fmla="*/ 688 w 688"/>
                  <a:gd name="T1" fmla="*/ 2086 h 4316"/>
                  <a:gd name="T2" fmla="*/ 670 w 688"/>
                  <a:gd name="T3" fmla="*/ 1810 h 4316"/>
                  <a:gd name="T4" fmla="*/ 634 w 688"/>
                  <a:gd name="T5" fmla="*/ 1541 h 4316"/>
                  <a:gd name="T6" fmla="*/ 574 w 688"/>
                  <a:gd name="T7" fmla="*/ 1271 h 4316"/>
                  <a:gd name="T8" fmla="*/ 497 w 688"/>
                  <a:gd name="T9" fmla="*/ 1007 h 4316"/>
                  <a:gd name="T10" fmla="*/ 401 w 688"/>
                  <a:gd name="T11" fmla="*/ 749 h 4316"/>
                  <a:gd name="T12" fmla="*/ 293 w 688"/>
                  <a:gd name="T13" fmla="*/ 492 h 4316"/>
                  <a:gd name="T14" fmla="*/ 162 w 688"/>
                  <a:gd name="T15" fmla="*/ 240 h 4316"/>
                  <a:gd name="T16" fmla="*/ 12 w 688"/>
                  <a:gd name="T17" fmla="*/ 0 h 4316"/>
                  <a:gd name="T18" fmla="*/ 0 w 688"/>
                  <a:gd name="T19" fmla="*/ 0 h 4316"/>
                  <a:gd name="T20" fmla="*/ 150 w 688"/>
                  <a:gd name="T21" fmla="*/ 240 h 4316"/>
                  <a:gd name="T22" fmla="*/ 281 w 688"/>
                  <a:gd name="T23" fmla="*/ 492 h 4316"/>
                  <a:gd name="T24" fmla="*/ 389 w 688"/>
                  <a:gd name="T25" fmla="*/ 749 h 4316"/>
                  <a:gd name="T26" fmla="*/ 485 w 688"/>
                  <a:gd name="T27" fmla="*/ 1007 h 4316"/>
                  <a:gd name="T28" fmla="*/ 562 w 688"/>
                  <a:gd name="T29" fmla="*/ 1271 h 4316"/>
                  <a:gd name="T30" fmla="*/ 622 w 688"/>
                  <a:gd name="T31" fmla="*/ 1541 h 4316"/>
                  <a:gd name="T32" fmla="*/ 658 w 688"/>
                  <a:gd name="T33" fmla="*/ 1810 h 4316"/>
                  <a:gd name="T34" fmla="*/ 676 w 688"/>
                  <a:gd name="T35" fmla="*/ 2086 h 4316"/>
                  <a:gd name="T36" fmla="*/ 676 w 688"/>
                  <a:gd name="T37" fmla="*/ 2368 h 4316"/>
                  <a:gd name="T38" fmla="*/ 658 w 688"/>
                  <a:gd name="T39" fmla="*/ 2650 h 4316"/>
                  <a:gd name="T40" fmla="*/ 616 w 688"/>
                  <a:gd name="T41" fmla="*/ 2931 h 4316"/>
                  <a:gd name="T42" fmla="*/ 556 w 688"/>
                  <a:gd name="T43" fmla="*/ 3213 h 4316"/>
                  <a:gd name="T44" fmla="*/ 473 w 688"/>
                  <a:gd name="T45" fmla="*/ 3495 h 4316"/>
                  <a:gd name="T46" fmla="*/ 371 w 688"/>
                  <a:gd name="T47" fmla="*/ 3777 h 4316"/>
                  <a:gd name="T48" fmla="*/ 251 w 688"/>
                  <a:gd name="T49" fmla="*/ 4046 h 4316"/>
                  <a:gd name="T50" fmla="*/ 114 w 688"/>
                  <a:gd name="T51" fmla="*/ 4316 h 4316"/>
                  <a:gd name="T52" fmla="*/ 126 w 688"/>
                  <a:gd name="T53" fmla="*/ 4316 h 4316"/>
                  <a:gd name="T54" fmla="*/ 263 w 688"/>
                  <a:gd name="T55" fmla="*/ 4046 h 4316"/>
                  <a:gd name="T56" fmla="*/ 383 w 688"/>
                  <a:gd name="T57" fmla="*/ 3777 h 4316"/>
                  <a:gd name="T58" fmla="*/ 485 w 688"/>
                  <a:gd name="T59" fmla="*/ 3495 h 4316"/>
                  <a:gd name="T60" fmla="*/ 568 w 688"/>
                  <a:gd name="T61" fmla="*/ 3219 h 4316"/>
                  <a:gd name="T62" fmla="*/ 628 w 688"/>
                  <a:gd name="T63" fmla="*/ 2937 h 4316"/>
                  <a:gd name="T64" fmla="*/ 670 w 688"/>
                  <a:gd name="T65" fmla="*/ 2656 h 4316"/>
                  <a:gd name="T66" fmla="*/ 688 w 688"/>
                  <a:gd name="T67" fmla="*/ 2368 h 4316"/>
                  <a:gd name="T68" fmla="*/ 688 w 688"/>
                  <a:gd name="T69" fmla="*/ 2086 h 4316"/>
                  <a:gd name="T70" fmla="*/ 688 w 688"/>
                  <a:gd name="T71" fmla="*/ 208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688" h="4316">
                    <a:moveTo>
                      <a:pt x="688" y="2086"/>
                    </a:moveTo>
                    <a:lnTo>
                      <a:pt x="670" y="1810"/>
                    </a:lnTo>
                    <a:lnTo>
                      <a:pt x="634" y="1541"/>
                    </a:lnTo>
                    <a:lnTo>
                      <a:pt x="574" y="1271"/>
                    </a:lnTo>
                    <a:lnTo>
                      <a:pt x="497" y="1007"/>
                    </a:lnTo>
                    <a:lnTo>
                      <a:pt x="401" y="749"/>
                    </a:lnTo>
                    <a:lnTo>
                      <a:pt x="293" y="492"/>
                    </a:lnTo>
                    <a:lnTo>
                      <a:pt x="162" y="240"/>
                    </a:lnTo>
                    <a:lnTo>
                      <a:pt x="12" y="0"/>
                    </a:lnTo>
                    <a:lnTo>
                      <a:pt x="0" y="0"/>
                    </a:lnTo>
                    <a:lnTo>
                      <a:pt x="150" y="240"/>
                    </a:lnTo>
                    <a:lnTo>
                      <a:pt x="281" y="492"/>
                    </a:lnTo>
                    <a:lnTo>
                      <a:pt x="389" y="749"/>
                    </a:lnTo>
                    <a:lnTo>
                      <a:pt x="485" y="1007"/>
                    </a:lnTo>
                    <a:lnTo>
                      <a:pt x="562" y="1271"/>
                    </a:lnTo>
                    <a:lnTo>
                      <a:pt x="622" y="1541"/>
                    </a:lnTo>
                    <a:lnTo>
                      <a:pt x="658" y="1810"/>
                    </a:lnTo>
                    <a:lnTo>
                      <a:pt x="676" y="2086"/>
                    </a:lnTo>
                    <a:lnTo>
                      <a:pt x="676" y="2368"/>
                    </a:lnTo>
                    <a:lnTo>
                      <a:pt x="658" y="2650"/>
                    </a:lnTo>
                    <a:lnTo>
                      <a:pt x="616" y="2931"/>
                    </a:lnTo>
                    <a:lnTo>
                      <a:pt x="556" y="3213"/>
                    </a:lnTo>
                    <a:lnTo>
                      <a:pt x="473" y="3495"/>
                    </a:lnTo>
                    <a:lnTo>
                      <a:pt x="371" y="3777"/>
                    </a:lnTo>
                    <a:lnTo>
                      <a:pt x="251" y="4046"/>
                    </a:lnTo>
                    <a:lnTo>
                      <a:pt x="114" y="4316"/>
                    </a:lnTo>
                    <a:lnTo>
                      <a:pt x="126" y="4316"/>
                    </a:lnTo>
                    <a:lnTo>
                      <a:pt x="263" y="4046"/>
                    </a:lnTo>
                    <a:lnTo>
                      <a:pt x="383" y="3777"/>
                    </a:lnTo>
                    <a:lnTo>
                      <a:pt x="485" y="3495"/>
                    </a:lnTo>
                    <a:lnTo>
                      <a:pt x="568" y="3219"/>
                    </a:lnTo>
                    <a:lnTo>
                      <a:pt x="628" y="2937"/>
                    </a:lnTo>
                    <a:lnTo>
                      <a:pt x="670" y="2656"/>
                    </a:lnTo>
                    <a:lnTo>
                      <a:pt x="688" y="2368"/>
                    </a:lnTo>
                    <a:lnTo>
                      <a:pt x="688" y="2086"/>
                    </a:lnTo>
                    <a:lnTo>
                      <a:pt x="688" y="2086"/>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21" name="Freeform 13"/>
              <p:cNvSpPr>
                <a:spLocks/>
              </p:cNvSpPr>
              <p:nvPr userDrawn="1"/>
            </p:nvSpPr>
            <p:spPr bwMode="hidden">
              <a:xfrm>
                <a:off x="4522" y="0"/>
                <a:ext cx="864" cy="4316"/>
              </a:xfrm>
              <a:custGeom>
                <a:avLst/>
                <a:gdLst>
                  <a:gd name="T0" fmla="*/ 855 w 861"/>
                  <a:gd name="T1" fmla="*/ 2128 h 4316"/>
                  <a:gd name="T2" fmla="*/ 831 w 861"/>
                  <a:gd name="T3" fmla="*/ 1834 h 4316"/>
                  <a:gd name="T4" fmla="*/ 808 w 861"/>
                  <a:gd name="T5" fmla="*/ 1684 h 4316"/>
                  <a:gd name="T6" fmla="*/ 784 w 861"/>
                  <a:gd name="T7" fmla="*/ 1541 h 4316"/>
                  <a:gd name="T8" fmla="*/ 748 w 861"/>
                  <a:gd name="T9" fmla="*/ 1397 h 4316"/>
                  <a:gd name="T10" fmla="*/ 712 w 861"/>
                  <a:gd name="T11" fmla="*/ 1253 h 4316"/>
                  <a:gd name="T12" fmla="*/ 664 w 861"/>
                  <a:gd name="T13" fmla="*/ 1115 h 4316"/>
                  <a:gd name="T14" fmla="*/ 610 w 861"/>
                  <a:gd name="T15" fmla="*/ 977 h 4316"/>
                  <a:gd name="T16" fmla="*/ 491 w 861"/>
                  <a:gd name="T17" fmla="*/ 719 h 4316"/>
                  <a:gd name="T18" fmla="*/ 353 w 861"/>
                  <a:gd name="T19" fmla="*/ 468 h 4316"/>
                  <a:gd name="T20" fmla="*/ 192 w 861"/>
                  <a:gd name="T21" fmla="*/ 228 h 4316"/>
                  <a:gd name="T22" fmla="*/ 12 w 861"/>
                  <a:gd name="T23" fmla="*/ 0 h 4316"/>
                  <a:gd name="T24" fmla="*/ 0 w 861"/>
                  <a:gd name="T25" fmla="*/ 0 h 4316"/>
                  <a:gd name="T26" fmla="*/ 180 w 861"/>
                  <a:gd name="T27" fmla="*/ 228 h 4316"/>
                  <a:gd name="T28" fmla="*/ 341 w 861"/>
                  <a:gd name="T29" fmla="*/ 468 h 4316"/>
                  <a:gd name="T30" fmla="*/ 479 w 861"/>
                  <a:gd name="T31" fmla="*/ 719 h 4316"/>
                  <a:gd name="T32" fmla="*/ 598 w 861"/>
                  <a:gd name="T33" fmla="*/ 983 h 4316"/>
                  <a:gd name="T34" fmla="*/ 652 w 861"/>
                  <a:gd name="T35" fmla="*/ 1121 h 4316"/>
                  <a:gd name="T36" fmla="*/ 700 w 861"/>
                  <a:gd name="T37" fmla="*/ 1259 h 4316"/>
                  <a:gd name="T38" fmla="*/ 736 w 861"/>
                  <a:gd name="T39" fmla="*/ 1403 h 4316"/>
                  <a:gd name="T40" fmla="*/ 772 w 861"/>
                  <a:gd name="T41" fmla="*/ 1547 h 4316"/>
                  <a:gd name="T42" fmla="*/ 802 w 861"/>
                  <a:gd name="T43" fmla="*/ 1690 h 4316"/>
                  <a:gd name="T44" fmla="*/ 819 w 861"/>
                  <a:gd name="T45" fmla="*/ 1834 h 4316"/>
                  <a:gd name="T46" fmla="*/ 837 w 861"/>
                  <a:gd name="T47" fmla="*/ 1984 h 4316"/>
                  <a:gd name="T48" fmla="*/ 843 w 861"/>
                  <a:gd name="T49" fmla="*/ 2128 h 4316"/>
                  <a:gd name="T50" fmla="*/ 849 w 861"/>
                  <a:gd name="T51" fmla="*/ 2278 h 4316"/>
                  <a:gd name="T52" fmla="*/ 843 w 861"/>
                  <a:gd name="T53" fmla="*/ 2428 h 4316"/>
                  <a:gd name="T54" fmla="*/ 831 w 861"/>
                  <a:gd name="T55" fmla="*/ 2572 h 4316"/>
                  <a:gd name="T56" fmla="*/ 819 w 861"/>
                  <a:gd name="T57" fmla="*/ 2721 h 4316"/>
                  <a:gd name="T58" fmla="*/ 796 w 861"/>
                  <a:gd name="T59" fmla="*/ 2865 h 4316"/>
                  <a:gd name="T60" fmla="*/ 766 w 861"/>
                  <a:gd name="T61" fmla="*/ 3015 h 4316"/>
                  <a:gd name="T62" fmla="*/ 724 w 861"/>
                  <a:gd name="T63" fmla="*/ 3159 h 4316"/>
                  <a:gd name="T64" fmla="*/ 682 w 861"/>
                  <a:gd name="T65" fmla="*/ 3303 h 4316"/>
                  <a:gd name="T66" fmla="*/ 586 w 861"/>
                  <a:gd name="T67" fmla="*/ 3567 h 4316"/>
                  <a:gd name="T68" fmla="*/ 473 w 861"/>
                  <a:gd name="T69" fmla="*/ 3824 h 4316"/>
                  <a:gd name="T70" fmla="*/ 335 w 861"/>
                  <a:gd name="T71" fmla="*/ 4076 h 4316"/>
                  <a:gd name="T72" fmla="*/ 180 w 861"/>
                  <a:gd name="T73" fmla="*/ 4316 h 4316"/>
                  <a:gd name="T74" fmla="*/ 192 w 861"/>
                  <a:gd name="T75" fmla="*/ 4316 h 4316"/>
                  <a:gd name="T76" fmla="*/ 347 w 861"/>
                  <a:gd name="T77" fmla="*/ 4076 h 4316"/>
                  <a:gd name="T78" fmla="*/ 485 w 861"/>
                  <a:gd name="T79" fmla="*/ 3824 h 4316"/>
                  <a:gd name="T80" fmla="*/ 598 w 861"/>
                  <a:gd name="T81" fmla="*/ 3573 h 4316"/>
                  <a:gd name="T82" fmla="*/ 694 w 861"/>
                  <a:gd name="T83" fmla="*/ 3309 h 4316"/>
                  <a:gd name="T84" fmla="*/ 736 w 861"/>
                  <a:gd name="T85" fmla="*/ 3165 h 4316"/>
                  <a:gd name="T86" fmla="*/ 778 w 861"/>
                  <a:gd name="T87" fmla="*/ 3021 h 4316"/>
                  <a:gd name="T88" fmla="*/ 808 w 861"/>
                  <a:gd name="T89" fmla="*/ 2871 h 4316"/>
                  <a:gd name="T90" fmla="*/ 831 w 861"/>
                  <a:gd name="T91" fmla="*/ 2727 h 4316"/>
                  <a:gd name="T92" fmla="*/ 843 w 861"/>
                  <a:gd name="T93" fmla="*/ 2578 h 4316"/>
                  <a:gd name="T94" fmla="*/ 855 w 861"/>
                  <a:gd name="T95" fmla="*/ 2428 h 4316"/>
                  <a:gd name="T96" fmla="*/ 861 w 861"/>
                  <a:gd name="T97" fmla="*/ 2278 h 4316"/>
                  <a:gd name="T98" fmla="*/ 855 w 861"/>
                  <a:gd name="T99" fmla="*/ 2128 h 4316"/>
                  <a:gd name="T100" fmla="*/ 855 w 861"/>
                  <a:gd name="T101" fmla="*/ 212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861" h="4316">
                    <a:moveTo>
                      <a:pt x="855" y="2128"/>
                    </a:moveTo>
                    <a:lnTo>
                      <a:pt x="831" y="1834"/>
                    </a:lnTo>
                    <a:lnTo>
                      <a:pt x="808" y="1684"/>
                    </a:lnTo>
                    <a:lnTo>
                      <a:pt x="784" y="1541"/>
                    </a:lnTo>
                    <a:lnTo>
                      <a:pt x="748" y="1397"/>
                    </a:lnTo>
                    <a:lnTo>
                      <a:pt x="712" y="1253"/>
                    </a:lnTo>
                    <a:lnTo>
                      <a:pt x="664" y="1115"/>
                    </a:lnTo>
                    <a:lnTo>
                      <a:pt x="610" y="977"/>
                    </a:lnTo>
                    <a:lnTo>
                      <a:pt x="491" y="719"/>
                    </a:lnTo>
                    <a:lnTo>
                      <a:pt x="353" y="468"/>
                    </a:lnTo>
                    <a:lnTo>
                      <a:pt x="192" y="228"/>
                    </a:lnTo>
                    <a:lnTo>
                      <a:pt x="12" y="0"/>
                    </a:lnTo>
                    <a:lnTo>
                      <a:pt x="0" y="0"/>
                    </a:lnTo>
                    <a:lnTo>
                      <a:pt x="180" y="228"/>
                    </a:lnTo>
                    <a:lnTo>
                      <a:pt x="341" y="468"/>
                    </a:lnTo>
                    <a:lnTo>
                      <a:pt x="479" y="719"/>
                    </a:lnTo>
                    <a:lnTo>
                      <a:pt x="598" y="983"/>
                    </a:lnTo>
                    <a:lnTo>
                      <a:pt x="652" y="1121"/>
                    </a:lnTo>
                    <a:lnTo>
                      <a:pt x="700" y="1259"/>
                    </a:lnTo>
                    <a:lnTo>
                      <a:pt x="736" y="1403"/>
                    </a:lnTo>
                    <a:lnTo>
                      <a:pt x="772" y="1547"/>
                    </a:lnTo>
                    <a:lnTo>
                      <a:pt x="802" y="1690"/>
                    </a:lnTo>
                    <a:lnTo>
                      <a:pt x="819" y="1834"/>
                    </a:lnTo>
                    <a:lnTo>
                      <a:pt x="837" y="1984"/>
                    </a:lnTo>
                    <a:lnTo>
                      <a:pt x="843" y="2128"/>
                    </a:lnTo>
                    <a:lnTo>
                      <a:pt x="849" y="2278"/>
                    </a:lnTo>
                    <a:lnTo>
                      <a:pt x="843" y="2428"/>
                    </a:lnTo>
                    <a:lnTo>
                      <a:pt x="831" y="2572"/>
                    </a:lnTo>
                    <a:lnTo>
                      <a:pt x="819" y="2721"/>
                    </a:lnTo>
                    <a:lnTo>
                      <a:pt x="796" y="2865"/>
                    </a:lnTo>
                    <a:lnTo>
                      <a:pt x="766" y="3015"/>
                    </a:lnTo>
                    <a:lnTo>
                      <a:pt x="724" y="3159"/>
                    </a:lnTo>
                    <a:lnTo>
                      <a:pt x="682" y="3303"/>
                    </a:lnTo>
                    <a:lnTo>
                      <a:pt x="586" y="3567"/>
                    </a:lnTo>
                    <a:lnTo>
                      <a:pt x="473" y="3824"/>
                    </a:lnTo>
                    <a:lnTo>
                      <a:pt x="335" y="4076"/>
                    </a:lnTo>
                    <a:lnTo>
                      <a:pt x="180" y="4316"/>
                    </a:lnTo>
                    <a:lnTo>
                      <a:pt x="192" y="4316"/>
                    </a:lnTo>
                    <a:lnTo>
                      <a:pt x="347" y="4076"/>
                    </a:lnTo>
                    <a:lnTo>
                      <a:pt x="485" y="3824"/>
                    </a:lnTo>
                    <a:lnTo>
                      <a:pt x="598" y="3573"/>
                    </a:lnTo>
                    <a:lnTo>
                      <a:pt x="694" y="3309"/>
                    </a:lnTo>
                    <a:lnTo>
                      <a:pt x="736" y="3165"/>
                    </a:lnTo>
                    <a:lnTo>
                      <a:pt x="778" y="3021"/>
                    </a:lnTo>
                    <a:lnTo>
                      <a:pt x="808" y="2871"/>
                    </a:lnTo>
                    <a:lnTo>
                      <a:pt x="831" y="2727"/>
                    </a:lnTo>
                    <a:lnTo>
                      <a:pt x="843" y="2578"/>
                    </a:lnTo>
                    <a:lnTo>
                      <a:pt x="855" y="2428"/>
                    </a:lnTo>
                    <a:lnTo>
                      <a:pt x="861" y="2278"/>
                    </a:lnTo>
                    <a:lnTo>
                      <a:pt x="855" y="2128"/>
                    </a:lnTo>
                    <a:lnTo>
                      <a:pt x="855" y="2128"/>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22" name="Freeform 14"/>
              <p:cNvSpPr>
                <a:spLocks/>
              </p:cNvSpPr>
              <p:nvPr userDrawn="1"/>
            </p:nvSpPr>
            <p:spPr bwMode="hidden">
              <a:xfrm>
                <a:off x="2399" y="0"/>
                <a:ext cx="150" cy="4316"/>
              </a:xfrm>
              <a:custGeom>
                <a:avLst/>
                <a:gdLst>
                  <a:gd name="T0" fmla="*/ 18 w 149"/>
                  <a:gd name="T1" fmla="*/ 1942 h 4316"/>
                  <a:gd name="T2" fmla="*/ 30 w 149"/>
                  <a:gd name="T3" fmla="*/ 1630 h 4316"/>
                  <a:gd name="T4" fmla="*/ 42 w 149"/>
                  <a:gd name="T5" fmla="*/ 1331 h 4316"/>
                  <a:gd name="T6" fmla="*/ 59 w 149"/>
                  <a:gd name="T7" fmla="*/ 1055 h 4316"/>
                  <a:gd name="T8" fmla="*/ 77 w 149"/>
                  <a:gd name="T9" fmla="*/ 791 h 4316"/>
                  <a:gd name="T10" fmla="*/ 83 w 149"/>
                  <a:gd name="T11" fmla="*/ 671 h 4316"/>
                  <a:gd name="T12" fmla="*/ 95 w 149"/>
                  <a:gd name="T13" fmla="*/ 557 h 4316"/>
                  <a:gd name="T14" fmla="*/ 107 w 149"/>
                  <a:gd name="T15" fmla="*/ 444 h 4316"/>
                  <a:gd name="T16" fmla="*/ 113 w 149"/>
                  <a:gd name="T17" fmla="*/ 342 h 4316"/>
                  <a:gd name="T18" fmla="*/ 125 w 149"/>
                  <a:gd name="T19" fmla="*/ 246 h 4316"/>
                  <a:gd name="T20" fmla="*/ 131 w 149"/>
                  <a:gd name="T21" fmla="*/ 156 h 4316"/>
                  <a:gd name="T22" fmla="*/ 143 w 149"/>
                  <a:gd name="T23" fmla="*/ 72 h 4316"/>
                  <a:gd name="T24" fmla="*/ 149 w 149"/>
                  <a:gd name="T25" fmla="*/ 0 h 4316"/>
                  <a:gd name="T26" fmla="*/ 137 w 149"/>
                  <a:gd name="T27" fmla="*/ 0 h 4316"/>
                  <a:gd name="T28" fmla="*/ 131 w 149"/>
                  <a:gd name="T29" fmla="*/ 72 h 4316"/>
                  <a:gd name="T30" fmla="*/ 119 w 149"/>
                  <a:gd name="T31" fmla="*/ 156 h 4316"/>
                  <a:gd name="T32" fmla="*/ 113 w 149"/>
                  <a:gd name="T33" fmla="*/ 246 h 4316"/>
                  <a:gd name="T34" fmla="*/ 101 w 149"/>
                  <a:gd name="T35" fmla="*/ 342 h 4316"/>
                  <a:gd name="T36" fmla="*/ 95 w 149"/>
                  <a:gd name="T37" fmla="*/ 444 h 4316"/>
                  <a:gd name="T38" fmla="*/ 83 w 149"/>
                  <a:gd name="T39" fmla="*/ 557 h 4316"/>
                  <a:gd name="T40" fmla="*/ 71 w 149"/>
                  <a:gd name="T41" fmla="*/ 671 h 4316"/>
                  <a:gd name="T42" fmla="*/ 65 w 149"/>
                  <a:gd name="T43" fmla="*/ 791 h 4316"/>
                  <a:gd name="T44" fmla="*/ 48 w 149"/>
                  <a:gd name="T45" fmla="*/ 1055 h 4316"/>
                  <a:gd name="T46" fmla="*/ 30 w 149"/>
                  <a:gd name="T47" fmla="*/ 1331 h 4316"/>
                  <a:gd name="T48" fmla="*/ 18 w 149"/>
                  <a:gd name="T49" fmla="*/ 1630 h 4316"/>
                  <a:gd name="T50" fmla="*/ 6 w 149"/>
                  <a:gd name="T51" fmla="*/ 1942 h 4316"/>
                  <a:gd name="T52" fmla="*/ 0 w 149"/>
                  <a:gd name="T53" fmla="*/ 2278 h 4316"/>
                  <a:gd name="T54" fmla="*/ 6 w 149"/>
                  <a:gd name="T55" fmla="*/ 2602 h 4316"/>
                  <a:gd name="T56" fmla="*/ 12 w 149"/>
                  <a:gd name="T57" fmla="*/ 2919 h 4316"/>
                  <a:gd name="T58" fmla="*/ 24 w 149"/>
                  <a:gd name="T59" fmla="*/ 3219 h 4316"/>
                  <a:gd name="T60" fmla="*/ 36 w 149"/>
                  <a:gd name="T61" fmla="*/ 3513 h 4316"/>
                  <a:gd name="T62" fmla="*/ 59 w 149"/>
                  <a:gd name="T63" fmla="*/ 3794 h 4316"/>
                  <a:gd name="T64" fmla="*/ 89 w 149"/>
                  <a:gd name="T65" fmla="*/ 4058 h 4316"/>
                  <a:gd name="T66" fmla="*/ 125 w 149"/>
                  <a:gd name="T67" fmla="*/ 4316 h 4316"/>
                  <a:gd name="T68" fmla="*/ 137 w 149"/>
                  <a:gd name="T69" fmla="*/ 4316 h 4316"/>
                  <a:gd name="T70" fmla="*/ 101 w 149"/>
                  <a:gd name="T71" fmla="*/ 4058 h 4316"/>
                  <a:gd name="T72" fmla="*/ 71 w 149"/>
                  <a:gd name="T73" fmla="*/ 3794 h 4316"/>
                  <a:gd name="T74" fmla="*/ 48 w 149"/>
                  <a:gd name="T75" fmla="*/ 3513 h 4316"/>
                  <a:gd name="T76" fmla="*/ 36 w 149"/>
                  <a:gd name="T77" fmla="*/ 3225 h 4316"/>
                  <a:gd name="T78" fmla="*/ 24 w 149"/>
                  <a:gd name="T79" fmla="*/ 2919 h 4316"/>
                  <a:gd name="T80" fmla="*/ 18 w 149"/>
                  <a:gd name="T81" fmla="*/ 2608 h 4316"/>
                  <a:gd name="T82" fmla="*/ 12 w 149"/>
                  <a:gd name="T83" fmla="*/ 2278 h 4316"/>
                  <a:gd name="T84" fmla="*/ 18 w 149"/>
                  <a:gd name="T85" fmla="*/ 1942 h 4316"/>
                  <a:gd name="T86" fmla="*/ 18 w 149"/>
                  <a:gd name="T87" fmla="*/ 194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49" h="4316">
                    <a:moveTo>
                      <a:pt x="18" y="1942"/>
                    </a:moveTo>
                    <a:lnTo>
                      <a:pt x="30" y="1630"/>
                    </a:lnTo>
                    <a:lnTo>
                      <a:pt x="42" y="1331"/>
                    </a:lnTo>
                    <a:lnTo>
                      <a:pt x="59" y="1055"/>
                    </a:lnTo>
                    <a:lnTo>
                      <a:pt x="77" y="791"/>
                    </a:lnTo>
                    <a:lnTo>
                      <a:pt x="83" y="671"/>
                    </a:lnTo>
                    <a:lnTo>
                      <a:pt x="95" y="557"/>
                    </a:lnTo>
                    <a:lnTo>
                      <a:pt x="107" y="444"/>
                    </a:lnTo>
                    <a:lnTo>
                      <a:pt x="113" y="342"/>
                    </a:lnTo>
                    <a:lnTo>
                      <a:pt x="125" y="246"/>
                    </a:lnTo>
                    <a:lnTo>
                      <a:pt x="131" y="156"/>
                    </a:lnTo>
                    <a:lnTo>
                      <a:pt x="143" y="72"/>
                    </a:lnTo>
                    <a:lnTo>
                      <a:pt x="149" y="0"/>
                    </a:lnTo>
                    <a:lnTo>
                      <a:pt x="137" y="0"/>
                    </a:lnTo>
                    <a:lnTo>
                      <a:pt x="131" y="72"/>
                    </a:lnTo>
                    <a:lnTo>
                      <a:pt x="119" y="156"/>
                    </a:lnTo>
                    <a:lnTo>
                      <a:pt x="113" y="246"/>
                    </a:lnTo>
                    <a:lnTo>
                      <a:pt x="101" y="342"/>
                    </a:lnTo>
                    <a:lnTo>
                      <a:pt x="95" y="444"/>
                    </a:lnTo>
                    <a:lnTo>
                      <a:pt x="83" y="557"/>
                    </a:lnTo>
                    <a:lnTo>
                      <a:pt x="71" y="671"/>
                    </a:lnTo>
                    <a:lnTo>
                      <a:pt x="65" y="791"/>
                    </a:lnTo>
                    <a:lnTo>
                      <a:pt x="48" y="1055"/>
                    </a:lnTo>
                    <a:lnTo>
                      <a:pt x="30" y="1331"/>
                    </a:lnTo>
                    <a:lnTo>
                      <a:pt x="18" y="1630"/>
                    </a:lnTo>
                    <a:lnTo>
                      <a:pt x="6" y="1942"/>
                    </a:lnTo>
                    <a:lnTo>
                      <a:pt x="0" y="2278"/>
                    </a:lnTo>
                    <a:lnTo>
                      <a:pt x="6" y="2602"/>
                    </a:lnTo>
                    <a:lnTo>
                      <a:pt x="12" y="2919"/>
                    </a:lnTo>
                    <a:lnTo>
                      <a:pt x="24" y="3219"/>
                    </a:lnTo>
                    <a:lnTo>
                      <a:pt x="36" y="3513"/>
                    </a:lnTo>
                    <a:lnTo>
                      <a:pt x="59" y="3794"/>
                    </a:lnTo>
                    <a:lnTo>
                      <a:pt x="89" y="4058"/>
                    </a:lnTo>
                    <a:lnTo>
                      <a:pt x="125" y="4316"/>
                    </a:lnTo>
                    <a:lnTo>
                      <a:pt x="137" y="4316"/>
                    </a:lnTo>
                    <a:lnTo>
                      <a:pt x="101" y="4058"/>
                    </a:lnTo>
                    <a:lnTo>
                      <a:pt x="71" y="3794"/>
                    </a:lnTo>
                    <a:lnTo>
                      <a:pt x="48" y="3513"/>
                    </a:lnTo>
                    <a:lnTo>
                      <a:pt x="36" y="3225"/>
                    </a:lnTo>
                    <a:lnTo>
                      <a:pt x="24" y="2919"/>
                    </a:lnTo>
                    <a:lnTo>
                      <a:pt x="18" y="2608"/>
                    </a:lnTo>
                    <a:lnTo>
                      <a:pt x="12" y="2278"/>
                    </a:lnTo>
                    <a:lnTo>
                      <a:pt x="18" y="1942"/>
                    </a:lnTo>
                    <a:lnTo>
                      <a:pt x="18" y="1942"/>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23" name="Freeform 15"/>
              <p:cNvSpPr>
                <a:spLocks/>
              </p:cNvSpPr>
              <p:nvPr userDrawn="1"/>
            </p:nvSpPr>
            <p:spPr bwMode="hidden">
              <a:xfrm>
                <a:off x="1967" y="0"/>
                <a:ext cx="300" cy="4316"/>
              </a:xfrm>
              <a:custGeom>
                <a:avLst/>
                <a:gdLst>
                  <a:gd name="T0" fmla="*/ 18 w 299"/>
                  <a:gd name="T1" fmla="*/ 2062 h 4316"/>
                  <a:gd name="T2" fmla="*/ 30 w 299"/>
                  <a:gd name="T3" fmla="*/ 1750 h 4316"/>
                  <a:gd name="T4" fmla="*/ 54 w 299"/>
                  <a:gd name="T5" fmla="*/ 1451 h 4316"/>
                  <a:gd name="T6" fmla="*/ 84 w 299"/>
                  <a:gd name="T7" fmla="*/ 1169 h 4316"/>
                  <a:gd name="T8" fmla="*/ 126 w 299"/>
                  <a:gd name="T9" fmla="*/ 899 h 4316"/>
                  <a:gd name="T10" fmla="*/ 162 w 299"/>
                  <a:gd name="T11" fmla="*/ 641 h 4316"/>
                  <a:gd name="T12" fmla="*/ 209 w 299"/>
                  <a:gd name="T13" fmla="*/ 408 h 4316"/>
                  <a:gd name="T14" fmla="*/ 251 w 299"/>
                  <a:gd name="T15" fmla="*/ 192 h 4316"/>
                  <a:gd name="T16" fmla="*/ 299 w 299"/>
                  <a:gd name="T17" fmla="*/ 0 h 4316"/>
                  <a:gd name="T18" fmla="*/ 287 w 299"/>
                  <a:gd name="T19" fmla="*/ 0 h 4316"/>
                  <a:gd name="T20" fmla="*/ 239 w 299"/>
                  <a:gd name="T21" fmla="*/ 192 h 4316"/>
                  <a:gd name="T22" fmla="*/ 198 w 299"/>
                  <a:gd name="T23" fmla="*/ 408 h 4316"/>
                  <a:gd name="T24" fmla="*/ 156 w 299"/>
                  <a:gd name="T25" fmla="*/ 641 h 4316"/>
                  <a:gd name="T26" fmla="*/ 114 w 299"/>
                  <a:gd name="T27" fmla="*/ 899 h 4316"/>
                  <a:gd name="T28" fmla="*/ 78 w 299"/>
                  <a:gd name="T29" fmla="*/ 1169 h 4316"/>
                  <a:gd name="T30" fmla="*/ 48 w 299"/>
                  <a:gd name="T31" fmla="*/ 1451 h 4316"/>
                  <a:gd name="T32" fmla="*/ 24 w 299"/>
                  <a:gd name="T33" fmla="*/ 1750 h 4316"/>
                  <a:gd name="T34" fmla="*/ 6 w 299"/>
                  <a:gd name="T35" fmla="*/ 2062 h 4316"/>
                  <a:gd name="T36" fmla="*/ 0 w 299"/>
                  <a:gd name="T37" fmla="*/ 2374 h 4316"/>
                  <a:gd name="T38" fmla="*/ 12 w 299"/>
                  <a:gd name="T39" fmla="*/ 2674 h 4316"/>
                  <a:gd name="T40" fmla="*/ 30 w 299"/>
                  <a:gd name="T41" fmla="*/ 2973 h 4316"/>
                  <a:gd name="T42" fmla="*/ 54 w 299"/>
                  <a:gd name="T43" fmla="*/ 3255 h 4316"/>
                  <a:gd name="T44" fmla="*/ 96 w 299"/>
                  <a:gd name="T45" fmla="*/ 3537 h 4316"/>
                  <a:gd name="T46" fmla="*/ 144 w 299"/>
                  <a:gd name="T47" fmla="*/ 3806 h 4316"/>
                  <a:gd name="T48" fmla="*/ 203 w 299"/>
                  <a:gd name="T49" fmla="*/ 4064 h 4316"/>
                  <a:gd name="T50" fmla="*/ 275 w 299"/>
                  <a:gd name="T51" fmla="*/ 4316 h 4316"/>
                  <a:gd name="T52" fmla="*/ 287 w 299"/>
                  <a:gd name="T53" fmla="*/ 4316 h 4316"/>
                  <a:gd name="T54" fmla="*/ 215 w 299"/>
                  <a:gd name="T55" fmla="*/ 4064 h 4316"/>
                  <a:gd name="T56" fmla="*/ 156 w 299"/>
                  <a:gd name="T57" fmla="*/ 3806 h 4316"/>
                  <a:gd name="T58" fmla="*/ 108 w 299"/>
                  <a:gd name="T59" fmla="*/ 3537 h 4316"/>
                  <a:gd name="T60" fmla="*/ 66 w 299"/>
                  <a:gd name="T61" fmla="*/ 3261 h 4316"/>
                  <a:gd name="T62" fmla="*/ 42 w 299"/>
                  <a:gd name="T63" fmla="*/ 2973 h 4316"/>
                  <a:gd name="T64" fmla="*/ 24 w 299"/>
                  <a:gd name="T65" fmla="*/ 2680 h 4316"/>
                  <a:gd name="T66" fmla="*/ 12 w 299"/>
                  <a:gd name="T67" fmla="*/ 2374 h 4316"/>
                  <a:gd name="T68" fmla="*/ 18 w 299"/>
                  <a:gd name="T69" fmla="*/ 2062 h 4316"/>
                  <a:gd name="T70" fmla="*/ 18 w 299"/>
                  <a:gd name="T71" fmla="*/ 2062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299" h="4316">
                    <a:moveTo>
                      <a:pt x="18" y="2062"/>
                    </a:moveTo>
                    <a:lnTo>
                      <a:pt x="30" y="1750"/>
                    </a:lnTo>
                    <a:lnTo>
                      <a:pt x="54" y="1451"/>
                    </a:lnTo>
                    <a:lnTo>
                      <a:pt x="84" y="1169"/>
                    </a:lnTo>
                    <a:lnTo>
                      <a:pt x="126" y="899"/>
                    </a:lnTo>
                    <a:lnTo>
                      <a:pt x="162" y="641"/>
                    </a:lnTo>
                    <a:lnTo>
                      <a:pt x="209" y="408"/>
                    </a:lnTo>
                    <a:lnTo>
                      <a:pt x="251" y="192"/>
                    </a:lnTo>
                    <a:lnTo>
                      <a:pt x="299" y="0"/>
                    </a:lnTo>
                    <a:lnTo>
                      <a:pt x="287" y="0"/>
                    </a:lnTo>
                    <a:lnTo>
                      <a:pt x="239" y="192"/>
                    </a:lnTo>
                    <a:lnTo>
                      <a:pt x="198" y="408"/>
                    </a:lnTo>
                    <a:lnTo>
                      <a:pt x="156" y="641"/>
                    </a:lnTo>
                    <a:lnTo>
                      <a:pt x="114" y="899"/>
                    </a:lnTo>
                    <a:lnTo>
                      <a:pt x="78" y="1169"/>
                    </a:lnTo>
                    <a:lnTo>
                      <a:pt x="48" y="1451"/>
                    </a:lnTo>
                    <a:lnTo>
                      <a:pt x="24" y="1750"/>
                    </a:lnTo>
                    <a:lnTo>
                      <a:pt x="6" y="2062"/>
                    </a:lnTo>
                    <a:lnTo>
                      <a:pt x="0" y="2374"/>
                    </a:lnTo>
                    <a:lnTo>
                      <a:pt x="12" y="2674"/>
                    </a:lnTo>
                    <a:lnTo>
                      <a:pt x="30" y="2973"/>
                    </a:lnTo>
                    <a:lnTo>
                      <a:pt x="54" y="3255"/>
                    </a:lnTo>
                    <a:lnTo>
                      <a:pt x="96" y="3537"/>
                    </a:lnTo>
                    <a:lnTo>
                      <a:pt x="144" y="3806"/>
                    </a:lnTo>
                    <a:lnTo>
                      <a:pt x="203" y="4064"/>
                    </a:lnTo>
                    <a:lnTo>
                      <a:pt x="275" y="4316"/>
                    </a:lnTo>
                    <a:lnTo>
                      <a:pt x="287" y="4316"/>
                    </a:lnTo>
                    <a:lnTo>
                      <a:pt x="215" y="4064"/>
                    </a:lnTo>
                    <a:lnTo>
                      <a:pt x="156" y="3806"/>
                    </a:lnTo>
                    <a:lnTo>
                      <a:pt x="108" y="3537"/>
                    </a:lnTo>
                    <a:lnTo>
                      <a:pt x="66" y="3261"/>
                    </a:lnTo>
                    <a:lnTo>
                      <a:pt x="42" y="2973"/>
                    </a:lnTo>
                    <a:lnTo>
                      <a:pt x="24" y="2680"/>
                    </a:lnTo>
                    <a:lnTo>
                      <a:pt x="12" y="2374"/>
                    </a:lnTo>
                    <a:lnTo>
                      <a:pt x="18" y="2062"/>
                    </a:lnTo>
                    <a:lnTo>
                      <a:pt x="18" y="2062"/>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24" name="Freeform 16"/>
              <p:cNvSpPr>
                <a:spLocks/>
              </p:cNvSpPr>
              <p:nvPr userDrawn="1"/>
            </p:nvSpPr>
            <p:spPr bwMode="hidden">
              <a:xfrm>
                <a:off x="1566" y="0"/>
                <a:ext cx="425" cy="4316"/>
              </a:xfrm>
              <a:custGeom>
                <a:avLst/>
                <a:gdLst>
                  <a:gd name="T0" fmla="*/ 424 w 424"/>
                  <a:gd name="T1" fmla="*/ 0 h 4316"/>
                  <a:gd name="T2" fmla="*/ 412 w 424"/>
                  <a:gd name="T3" fmla="*/ 0 h 4316"/>
                  <a:gd name="T4" fmla="*/ 316 w 424"/>
                  <a:gd name="T5" fmla="*/ 222 h 4316"/>
                  <a:gd name="T6" fmla="*/ 239 w 424"/>
                  <a:gd name="T7" fmla="*/ 462 h 4316"/>
                  <a:gd name="T8" fmla="*/ 167 w 424"/>
                  <a:gd name="T9" fmla="*/ 707 h 4316"/>
                  <a:gd name="T10" fmla="*/ 107 w 424"/>
                  <a:gd name="T11" fmla="*/ 971 h 4316"/>
                  <a:gd name="T12" fmla="*/ 65 w 424"/>
                  <a:gd name="T13" fmla="*/ 1247 h 4316"/>
                  <a:gd name="T14" fmla="*/ 29 w 424"/>
                  <a:gd name="T15" fmla="*/ 1529 h 4316"/>
                  <a:gd name="T16" fmla="*/ 6 w 424"/>
                  <a:gd name="T17" fmla="*/ 1822 h 4316"/>
                  <a:gd name="T18" fmla="*/ 0 w 424"/>
                  <a:gd name="T19" fmla="*/ 2122 h 4316"/>
                  <a:gd name="T20" fmla="*/ 6 w 424"/>
                  <a:gd name="T21" fmla="*/ 2404 h 4316"/>
                  <a:gd name="T22" fmla="*/ 24 w 424"/>
                  <a:gd name="T23" fmla="*/ 2686 h 4316"/>
                  <a:gd name="T24" fmla="*/ 47 w 424"/>
                  <a:gd name="T25" fmla="*/ 2961 h 4316"/>
                  <a:gd name="T26" fmla="*/ 89 w 424"/>
                  <a:gd name="T27" fmla="*/ 3243 h 4316"/>
                  <a:gd name="T28" fmla="*/ 137 w 424"/>
                  <a:gd name="T29" fmla="*/ 3519 h 4316"/>
                  <a:gd name="T30" fmla="*/ 197 w 424"/>
                  <a:gd name="T31" fmla="*/ 3788 h 4316"/>
                  <a:gd name="T32" fmla="*/ 269 w 424"/>
                  <a:gd name="T33" fmla="*/ 4058 h 4316"/>
                  <a:gd name="T34" fmla="*/ 346 w 424"/>
                  <a:gd name="T35" fmla="*/ 4316 h 4316"/>
                  <a:gd name="T36" fmla="*/ 358 w 424"/>
                  <a:gd name="T37" fmla="*/ 4316 h 4316"/>
                  <a:gd name="T38" fmla="*/ 281 w 424"/>
                  <a:gd name="T39" fmla="*/ 4058 h 4316"/>
                  <a:gd name="T40" fmla="*/ 209 w 424"/>
                  <a:gd name="T41" fmla="*/ 3788 h 4316"/>
                  <a:gd name="T42" fmla="*/ 149 w 424"/>
                  <a:gd name="T43" fmla="*/ 3519 h 4316"/>
                  <a:gd name="T44" fmla="*/ 101 w 424"/>
                  <a:gd name="T45" fmla="*/ 3243 h 4316"/>
                  <a:gd name="T46" fmla="*/ 59 w 424"/>
                  <a:gd name="T47" fmla="*/ 2961 h 4316"/>
                  <a:gd name="T48" fmla="*/ 35 w 424"/>
                  <a:gd name="T49" fmla="*/ 2686 h 4316"/>
                  <a:gd name="T50" fmla="*/ 18 w 424"/>
                  <a:gd name="T51" fmla="*/ 2404 h 4316"/>
                  <a:gd name="T52" fmla="*/ 12 w 424"/>
                  <a:gd name="T53" fmla="*/ 2122 h 4316"/>
                  <a:gd name="T54" fmla="*/ 18 w 424"/>
                  <a:gd name="T55" fmla="*/ 1822 h 4316"/>
                  <a:gd name="T56" fmla="*/ 41 w 424"/>
                  <a:gd name="T57" fmla="*/ 1529 h 4316"/>
                  <a:gd name="T58" fmla="*/ 71 w 424"/>
                  <a:gd name="T59" fmla="*/ 1247 h 4316"/>
                  <a:gd name="T60" fmla="*/ 119 w 424"/>
                  <a:gd name="T61" fmla="*/ 971 h 4316"/>
                  <a:gd name="T62" fmla="*/ 179 w 424"/>
                  <a:gd name="T63" fmla="*/ 707 h 4316"/>
                  <a:gd name="T64" fmla="*/ 245 w 424"/>
                  <a:gd name="T65" fmla="*/ 462 h 4316"/>
                  <a:gd name="T66" fmla="*/ 328 w 424"/>
                  <a:gd name="T67" fmla="*/ 222 h 4316"/>
                  <a:gd name="T68" fmla="*/ 424 w 424"/>
                  <a:gd name="T69" fmla="*/ 0 h 4316"/>
                  <a:gd name="T70" fmla="*/ 424 w 424"/>
                  <a:gd name="T71" fmla="*/ 0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424" h="4316">
                    <a:moveTo>
                      <a:pt x="424" y="0"/>
                    </a:moveTo>
                    <a:lnTo>
                      <a:pt x="412" y="0"/>
                    </a:lnTo>
                    <a:lnTo>
                      <a:pt x="316" y="222"/>
                    </a:lnTo>
                    <a:lnTo>
                      <a:pt x="239" y="462"/>
                    </a:lnTo>
                    <a:lnTo>
                      <a:pt x="167" y="707"/>
                    </a:lnTo>
                    <a:lnTo>
                      <a:pt x="107" y="971"/>
                    </a:lnTo>
                    <a:lnTo>
                      <a:pt x="65" y="1247"/>
                    </a:lnTo>
                    <a:lnTo>
                      <a:pt x="29" y="1529"/>
                    </a:lnTo>
                    <a:lnTo>
                      <a:pt x="6" y="1822"/>
                    </a:lnTo>
                    <a:lnTo>
                      <a:pt x="0" y="2122"/>
                    </a:lnTo>
                    <a:lnTo>
                      <a:pt x="6" y="2404"/>
                    </a:lnTo>
                    <a:lnTo>
                      <a:pt x="24" y="2686"/>
                    </a:lnTo>
                    <a:lnTo>
                      <a:pt x="47" y="2961"/>
                    </a:lnTo>
                    <a:lnTo>
                      <a:pt x="89" y="3243"/>
                    </a:lnTo>
                    <a:lnTo>
                      <a:pt x="137" y="3519"/>
                    </a:lnTo>
                    <a:lnTo>
                      <a:pt x="197" y="3788"/>
                    </a:lnTo>
                    <a:lnTo>
                      <a:pt x="269" y="4058"/>
                    </a:lnTo>
                    <a:lnTo>
                      <a:pt x="346" y="4316"/>
                    </a:lnTo>
                    <a:lnTo>
                      <a:pt x="358" y="4316"/>
                    </a:lnTo>
                    <a:lnTo>
                      <a:pt x="281" y="4058"/>
                    </a:lnTo>
                    <a:lnTo>
                      <a:pt x="209" y="3788"/>
                    </a:lnTo>
                    <a:lnTo>
                      <a:pt x="149" y="3519"/>
                    </a:lnTo>
                    <a:lnTo>
                      <a:pt x="101" y="3243"/>
                    </a:lnTo>
                    <a:lnTo>
                      <a:pt x="59" y="2961"/>
                    </a:lnTo>
                    <a:lnTo>
                      <a:pt x="35" y="2686"/>
                    </a:lnTo>
                    <a:lnTo>
                      <a:pt x="18" y="2404"/>
                    </a:lnTo>
                    <a:lnTo>
                      <a:pt x="12" y="2122"/>
                    </a:lnTo>
                    <a:lnTo>
                      <a:pt x="18" y="1822"/>
                    </a:lnTo>
                    <a:lnTo>
                      <a:pt x="41" y="1529"/>
                    </a:lnTo>
                    <a:lnTo>
                      <a:pt x="71" y="1247"/>
                    </a:lnTo>
                    <a:lnTo>
                      <a:pt x="119" y="971"/>
                    </a:lnTo>
                    <a:lnTo>
                      <a:pt x="179" y="707"/>
                    </a:lnTo>
                    <a:lnTo>
                      <a:pt x="245" y="462"/>
                    </a:lnTo>
                    <a:lnTo>
                      <a:pt x="328" y="222"/>
                    </a:lnTo>
                    <a:lnTo>
                      <a:pt x="424" y="0"/>
                    </a:lnTo>
                    <a:lnTo>
                      <a:pt x="424" y="0"/>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25" name="Freeform 17"/>
              <p:cNvSpPr>
                <a:spLocks/>
              </p:cNvSpPr>
              <p:nvPr userDrawn="1"/>
            </p:nvSpPr>
            <p:spPr bwMode="hidden">
              <a:xfrm>
                <a:off x="1128" y="0"/>
                <a:ext cx="575" cy="4316"/>
              </a:xfrm>
              <a:custGeom>
                <a:avLst/>
                <a:gdLst>
                  <a:gd name="T0" fmla="*/ 12 w 574"/>
                  <a:gd name="T1" fmla="*/ 2146 h 4316"/>
                  <a:gd name="T2" fmla="*/ 24 w 574"/>
                  <a:gd name="T3" fmla="*/ 1846 h 4316"/>
                  <a:gd name="T4" fmla="*/ 54 w 574"/>
                  <a:gd name="T5" fmla="*/ 1559 h 4316"/>
                  <a:gd name="T6" fmla="*/ 96 w 574"/>
                  <a:gd name="T7" fmla="*/ 1277 h 4316"/>
                  <a:gd name="T8" fmla="*/ 162 w 574"/>
                  <a:gd name="T9" fmla="*/ 1001 h 4316"/>
                  <a:gd name="T10" fmla="*/ 239 w 574"/>
                  <a:gd name="T11" fmla="*/ 731 h 4316"/>
                  <a:gd name="T12" fmla="*/ 335 w 574"/>
                  <a:gd name="T13" fmla="*/ 480 h 4316"/>
                  <a:gd name="T14" fmla="*/ 449 w 574"/>
                  <a:gd name="T15" fmla="*/ 234 h 4316"/>
                  <a:gd name="T16" fmla="*/ 574 w 574"/>
                  <a:gd name="T17" fmla="*/ 0 h 4316"/>
                  <a:gd name="T18" fmla="*/ 562 w 574"/>
                  <a:gd name="T19" fmla="*/ 0 h 4316"/>
                  <a:gd name="T20" fmla="*/ 437 w 574"/>
                  <a:gd name="T21" fmla="*/ 234 h 4316"/>
                  <a:gd name="T22" fmla="*/ 323 w 574"/>
                  <a:gd name="T23" fmla="*/ 480 h 4316"/>
                  <a:gd name="T24" fmla="*/ 227 w 574"/>
                  <a:gd name="T25" fmla="*/ 737 h 4316"/>
                  <a:gd name="T26" fmla="*/ 150 w 574"/>
                  <a:gd name="T27" fmla="*/ 1001 h 4316"/>
                  <a:gd name="T28" fmla="*/ 84 w 574"/>
                  <a:gd name="T29" fmla="*/ 1277 h 4316"/>
                  <a:gd name="T30" fmla="*/ 42 w 574"/>
                  <a:gd name="T31" fmla="*/ 1559 h 4316"/>
                  <a:gd name="T32" fmla="*/ 12 w 574"/>
                  <a:gd name="T33" fmla="*/ 1852 h 4316"/>
                  <a:gd name="T34" fmla="*/ 0 w 574"/>
                  <a:gd name="T35" fmla="*/ 2146 h 4316"/>
                  <a:gd name="T36" fmla="*/ 6 w 574"/>
                  <a:gd name="T37" fmla="*/ 2434 h 4316"/>
                  <a:gd name="T38" fmla="*/ 30 w 574"/>
                  <a:gd name="T39" fmla="*/ 2715 h 4316"/>
                  <a:gd name="T40" fmla="*/ 66 w 574"/>
                  <a:gd name="T41" fmla="*/ 2997 h 4316"/>
                  <a:gd name="T42" fmla="*/ 120 w 574"/>
                  <a:gd name="T43" fmla="*/ 3273 h 4316"/>
                  <a:gd name="T44" fmla="*/ 191 w 574"/>
                  <a:gd name="T45" fmla="*/ 3549 h 4316"/>
                  <a:gd name="T46" fmla="*/ 275 w 574"/>
                  <a:gd name="T47" fmla="*/ 3812 h 4316"/>
                  <a:gd name="T48" fmla="*/ 371 w 574"/>
                  <a:gd name="T49" fmla="*/ 4070 h 4316"/>
                  <a:gd name="T50" fmla="*/ 484 w 574"/>
                  <a:gd name="T51" fmla="*/ 4316 h 4316"/>
                  <a:gd name="T52" fmla="*/ 496 w 574"/>
                  <a:gd name="T53" fmla="*/ 4316 h 4316"/>
                  <a:gd name="T54" fmla="*/ 383 w 574"/>
                  <a:gd name="T55" fmla="*/ 4070 h 4316"/>
                  <a:gd name="T56" fmla="*/ 287 w 574"/>
                  <a:gd name="T57" fmla="*/ 3812 h 4316"/>
                  <a:gd name="T58" fmla="*/ 203 w 574"/>
                  <a:gd name="T59" fmla="*/ 3549 h 4316"/>
                  <a:gd name="T60" fmla="*/ 132 w 574"/>
                  <a:gd name="T61" fmla="*/ 3273 h 4316"/>
                  <a:gd name="T62" fmla="*/ 78 w 574"/>
                  <a:gd name="T63" fmla="*/ 2997 h 4316"/>
                  <a:gd name="T64" fmla="*/ 42 w 574"/>
                  <a:gd name="T65" fmla="*/ 2715 h 4316"/>
                  <a:gd name="T66" fmla="*/ 18 w 574"/>
                  <a:gd name="T67" fmla="*/ 2434 h 4316"/>
                  <a:gd name="T68" fmla="*/ 12 w 574"/>
                  <a:gd name="T69" fmla="*/ 2146 h 4316"/>
                  <a:gd name="T70" fmla="*/ 12 w 574"/>
                  <a:gd name="T71" fmla="*/ 2146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74" h="4316">
                    <a:moveTo>
                      <a:pt x="12" y="2146"/>
                    </a:moveTo>
                    <a:lnTo>
                      <a:pt x="24" y="1846"/>
                    </a:lnTo>
                    <a:lnTo>
                      <a:pt x="54" y="1559"/>
                    </a:lnTo>
                    <a:lnTo>
                      <a:pt x="96" y="1277"/>
                    </a:lnTo>
                    <a:lnTo>
                      <a:pt x="162" y="1001"/>
                    </a:lnTo>
                    <a:lnTo>
                      <a:pt x="239" y="731"/>
                    </a:lnTo>
                    <a:lnTo>
                      <a:pt x="335" y="480"/>
                    </a:lnTo>
                    <a:lnTo>
                      <a:pt x="449" y="234"/>
                    </a:lnTo>
                    <a:lnTo>
                      <a:pt x="574" y="0"/>
                    </a:lnTo>
                    <a:lnTo>
                      <a:pt x="562" y="0"/>
                    </a:lnTo>
                    <a:lnTo>
                      <a:pt x="437" y="234"/>
                    </a:lnTo>
                    <a:lnTo>
                      <a:pt x="323" y="480"/>
                    </a:lnTo>
                    <a:lnTo>
                      <a:pt x="227" y="737"/>
                    </a:lnTo>
                    <a:lnTo>
                      <a:pt x="150" y="1001"/>
                    </a:lnTo>
                    <a:lnTo>
                      <a:pt x="84" y="1277"/>
                    </a:lnTo>
                    <a:lnTo>
                      <a:pt x="42" y="1559"/>
                    </a:lnTo>
                    <a:lnTo>
                      <a:pt x="12" y="1852"/>
                    </a:lnTo>
                    <a:lnTo>
                      <a:pt x="0" y="2146"/>
                    </a:lnTo>
                    <a:lnTo>
                      <a:pt x="6" y="2434"/>
                    </a:lnTo>
                    <a:lnTo>
                      <a:pt x="30" y="2715"/>
                    </a:lnTo>
                    <a:lnTo>
                      <a:pt x="66" y="2997"/>
                    </a:lnTo>
                    <a:lnTo>
                      <a:pt x="120" y="3273"/>
                    </a:lnTo>
                    <a:lnTo>
                      <a:pt x="191" y="3549"/>
                    </a:lnTo>
                    <a:lnTo>
                      <a:pt x="275" y="3812"/>
                    </a:lnTo>
                    <a:lnTo>
                      <a:pt x="371" y="4070"/>
                    </a:lnTo>
                    <a:lnTo>
                      <a:pt x="484" y="4316"/>
                    </a:lnTo>
                    <a:lnTo>
                      <a:pt x="496" y="4316"/>
                    </a:lnTo>
                    <a:lnTo>
                      <a:pt x="383" y="4070"/>
                    </a:lnTo>
                    <a:lnTo>
                      <a:pt x="287" y="3812"/>
                    </a:lnTo>
                    <a:lnTo>
                      <a:pt x="203" y="3549"/>
                    </a:lnTo>
                    <a:lnTo>
                      <a:pt x="132" y="3273"/>
                    </a:lnTo>
                    <a:lnTo>
                      <a:pt x="78" y="2997"/>
                    </a:lnTo>
                    <a:lnTo>
                      <a:pt x="42" y="2715"/>
                    </a:lnTo>
                    <a:lnTo>
                      <a:pt x="18" y="2434"/>
                    </a:lnTo>
                    <a:lnTo>
                      <a:pt x="12" y="2146"/>
                    </a:lnTo>
                    <a:lnTo>
                      <a:pt x="12" y="2146"/>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26" name="Freeform 18"/>
              <p:cNvSpPr>
                <a:spLocks/>
              </p:cNvSpPr>
              <p:nvPr userDrawn="1"/>
            </p:nvSpPr>
            <p:spPr bwMode="hidden">
              <a:xfrm>
                <a:off x="702" y="0"/>
                <a:ext cx="737" cy="4316"/>
              </a:xfrm>
              <a:custGeom>
                <a:avLst/>
                <a:gdLst>
                  <a:gd name="T0" fmla="*/ 12 w 735"/>
                  <a:gd name="T1" fmla="*/ 2098 h 4316"/>
                  <a:gd name="T2" fmla="*/ 29 w 735"/>
                  <a:gd name="T3" fmla="*/ 1798 h 4316"/>
                  <a:gd name="T4" fmla="*/ 71 w 735"/>
                  <a:gd name="T5" fmla="*/ 1505 h 4316"/>
                  <a:gd name="T6" fmla="*/ 131 w 735"/>
                  <a:gd name="T7" fmla="*/ 1223 h 4316"/>
                  <a:gd name="T8" fmla="*/ 215 w 735"/>
                  <a:gd name="T9" fmla="*/ 941 h 4316"/>
                  <a:gd name="T10" fmla="*/ 316 w 735"/>
                  <a:gd name="T11" fmla="*/ 689 h 4316"/>
                  <a:gd name="T12" fmla="*/ 442 w 735"/>
                  <a:gd name="T13" fmla="*/ 444 h 4316"/>
                  <a:gd name="T14" fmla="*/ 580 w 735"/>
                  <a:gd name="T15" fmla="*/ 216 h 4316"/>
                  <a:gd name="T16" fmla="*/ 735 w 735"/>
                  <a:gd name="T17" fmla="*/ 0 h 4316"/>
                  <a:gd name="T18" fmla="*/ 723 w 735"/>
                  <a:gd name="T19" fmla="*/ 0 h 4316"/>
                  <a:gd name="T20" fmla="*/ 568 w 735"/>
                  <a:gd name="T21" fmla="*/ 210 h 4316"/>
                  <a:gd name="T22" fmla="*/ 430 w 735"/>
                  <a:gd name="T23" fmla="*/ 438 h 4316"/>
                  <a:gd name="T24" fmla="*/ 311 w 735"/>
                  <a:gd name="T25" fmla="*/ 683 h 4316"/>
                  <a:gd name="T26" fmla="*/ 209 w 735"/>
                  <a:gd name="T27" fmla="*/ 941 h 4316"/>
                  <a:gd name="T28" fmla="*/ 125 w 735"/>
                  <a:gd name="T29" fmla="*/ 1217 h 4316"/>
                  <a:gd name="T30" fmla="*/ 59 w 735"/>
                  <a:gd name="T31" fmla="*/ 1505 h 4316"/>
                  <a:gd name="T32" fmla="*/ 18 w 735"/>
                  <a:gd name="T33" fmla="*/ 1798 h 4316"/>
                  <a:gd name="T34" fmla="*/ 0 w 735"/>
                  <a:gd name="T35" fmla="*/ 2098 h 4316"/>
                  <a:gd name="T36" fmla="*/ 6 w 735"/>
                  <a:gd name="T37" fmla="*/ 2404 h 4316"/>
                  <a:gd name="T38" fmla="*/ 29 w 735"/>
                  <a:gd name="T39" fmla="*/ 2709 h 4316"/>
                  <a:gd name="T40" fmla="*/ 77 w 735"/>
                  <a:gd name="T41" fmla="*/ 3015 h 4316"/>
                  <a:gd name="T42" fmla="*/ 149 w 735"/>
                  <a:gd name="T43" fmla="*/ 3315 h 4316"/>
                  <a:gd name="T44" fmla="*/ 227 w 735"/>
                  <a:gd name="T45" fmla="*/ 3573 h 4316"/>
                  <a:gd name="T46" fmla="*/ 316 w 735"/>
                  <a:gd name="T47" fmla="*/ 3824 h 4316"/>
                  <a:gd name="T48" fmla="*/ 424 w 735"/>
                  <a:gd name="T49" fmla="*/ 4076 h 4316"/>
                  <a:gd name="T50" fmla="*/ 544 w 735"/>
                  <a:gd name="T51" fmla="*/ 4316 h 4316"/>
                  <a:gd name="T52" fmla="*/ 556 w 735"/>
                  <a:gd name="T53" fmla="*/ 4316 h 4316"/>
                  <a:gd name="T54" fmla="*/ 436 w 735"/>
                  <a:gd name="T55" fmla="*/ 4076 h 4316"/>
                  <a:gd name="T56" fmla="*/ 328 w 735"/>
                  <a:gd name="T57" fmla="*/ 3824 h 4316"/>
                  <a:gd name="T58" fmla="*/ 239 w 735"/>
                  <a:gd name="T59" fmla="*/ 3573 h 4316"/>
                  <a:gd name="T60" fmla="*/ 161 w 735"/>
                  <a:gd name="T61" fmla="*/ 3315 h 4316"/>
                  <a:gd name="T62" fmla="*/ 89 w 735"/>
                  <a:gd name="T63" fmla="*/ 3015 h 4316"/>
                  <a:gd name="T64" fmla="*/ 41 w 735"/>
                  <a:gd name="T65" fmla="*/ 2709 h 4316"/>
                  <a:gd name="T66" fmla="*/ 18 w 735"/>
                  <a:gd name="T67" fmla="*/ 2404 h 4316"/>
                  <a:gd name="T68" fmla="*/ 12 w 735"/>
                  <a:gd name="T69" fmla="*/ 2098 h 4316"/>
                  <a:gd name="T70" fmla="*/ 12 w 735"/>
                  <a:gd name="T71" fmla="*/ 209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35" h="4316">
                    <a:moveTo>
                      <a:pt x="12" y="2098"/>
                    </a:moveTo>
                    <a:lnTo>
                      <a:pt x="29" y="1798"/>
                    </a:lnTo>
                    <a:lnTo>
                      <a:pt x="71" y="1505"/>
                    </a:lnTo>
                    <a:lnTo>
                      <a:pt x="131" y="1223"/>
                    </a:lnTo>
                    <a:lnTo>
                      <a:pt x="215" y="941"/>
                    </a:lnTo>
                    <a:lnTo>
                      <a:pt x="316" y="689"/>
                    </a:lnTo>
                    <a:lnTo>
                      <a:pt x="442" y="444"/>
                    </a:lnTo>
                    <a:lnTo>
                      <a:pt x="580" y="216"/>
                    </a:lnTo>
                    <a:lnTo>
                      <a:pt x="735" y="0"/>
                    </a:lnTo>
                    <a:lnTo>
                      <a:pt x="723" y="0"/>
                    </a:lnTo>
                    <a:lnTo>
                      <a:pt x="568" y="210"/>
                    </a:lnTo>
                    <a:lnTo>
                      <a:pt x="430" y="438"/>
                    </a:lnTo>
                    <a:lnTo>
                      <a:pt x="311" y="683"/>
                    </a:lnTo>
                    <a:lnTo>
                      <a:pt x="209" y="941"/>
                    </a:lnTo>
                    <a:lnTo>
                      <a:pt x="125" y="1217"/>
                    </a:lnTo>
                    <a:lnTo>
                      <a:pt x="59" y="1505"/>
                    </a:lnTo>
                    <a:lnTo>
                      <a:pt x="18" y="1798"/>
                    </a:lnTo>
                    <a:lnTo>
                      <a:pt x="0" y="2098"/>
                    </a:lnTo>
                    <a:lnTo>
                      <a:pt x="6" y="2404"/>
                    </a:lnTo>
                    <a:lnTo>
                      <a:pt x="29" y="2709"/>
                    </a:lnTo>
                    <a:lnTo>
                      <a:pt x="77" y="3015"/>
                    </a:lnTo>
                    <a:lnTo>
                      <a:pt x="149" y="3315"/>
                    </a:lnTo>
                    <a:lnTo>
                      <a:pt x="227" y="3573"/>
                    </a:lnTo>
                    <a:lnTo>
                      <a:pt x="316" y="3824"/>
                    </a:lnTo>
                    <a:lnTo>
                      <a:pt x="424" y="4076"/>
                    </a:lnTo>
                    <a:lnTo>
                      <a:pt x="544" y="4316"/>
                    </a:lnTo>
                    <a:lnTo>
                      <a:pt x="556" y="4316"/>
                    </a:lnTo>
                    <a:lnTo>
                      <a:pt x="436" y="4076"/>
                    </a:lnTo>
                    <a:lnTo>
                      <a:pt x="328" y="3824"/>
                    </a:lnTo>
                    <a:lnTo>
                      <a:pt x="239" y="3573"/>
                    </a:lnTo>
                    <a:lnTo>
                      <a:pt x="161" y="3315"/>
                    </a:lnTo>
                    <a:lnTo>
                      <a:pt x="89" y="3015"/>
                    </a:lnTo>
                    <a:lnTo>
                      <a:pt x="41" y="2709"/>
                    </a:lnTo>
                    <a:lnTo>
                      <a:pt x="18" y="2404"/>
                    </a:lnTo>
                    <a:lnTo>
                      <a:pt x="12" y="2098"/>
                    </a:lnTo>
                    <a:lnTo>
                      <a:pt x="12" y="2098"/>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sp>
            <p:nvSpPr>
              <p:cNvPr id="350227" name="Freeform 19"/>
              <p:cNvSpPr>
                <a:spLocks/>
              </p:cNvSpPr>
              <p:nvPr userDrawn="1"/>
            </p:nvSpPr>
            <p:spPr bwMode="hidden">
              <a:xfrm>
                <a:off x="288" y="0"/>
                <a:ext cx="840" cy="4316"/>
              </a:xfrm>
              <a:custGeom>
                <a:avLst/>
                <a:gdLst>
                  <a:gd name="T0" fmla="*/ 18 w 837"/>
                  <a:gd name="T1" fmla="*/ 1948 h 4316"/>
                  <a:gd name="T2" fmla="*/ 48 w 837"/>
                  <a:gd name="T3" fmla="*/ 1708 h 4316"/>
                  <a:gd name="T4" fmla="*/ 96 w 837"/>
                  <a:gd name="T5" fmla="*/ 1475 h 4316"/>
                  <a:gd name="T6" fmla="*/ 161 w 837"/>
                  <a:gd name="T7" fmla="*/ 1235 h 4316"/>
                  <a:gd name="T8" fmla="*/ 251 w 837"/>
                  <a:gd name="T9" fmla="*/ 995 h 4316"/>
                  <a:gd name="T10" fmla="*/ 365 w 837"/>
                  <a:gd name="T11" fmla="*/ 755 h 4316"/>
                  <a:gd name="T12" fmla="*/ 496 w 837"/>
                  <a:gd name="T13" fmla="*/ 510 h 4316"/>
                  <a:gd name="T14" fmla="*/ 658 w 837"/>
                  <a:gd name="T15" fmla="*/ 258 h 4316"/>
                  <a:gd name="T16" fmla="*/ 741 w 837"/>
                  <a:gd name="T17" fmla="*/ 132 h 4316"/>
                  <a:gd name="T18" fmla="*/ 837 w 837"/>
                  <a:gd name="T19" fmla="*/ 0 h 4316"/>
                  <a:gd name="T20" fmla="*/ 825 w 837"/>
                  <a:gd name="T21" fmla="*/ 0 h 4316"/>
                  <a:gd name="T22" fmla="*/ 729 w 837"/>
                  <a:gd name="T23" fmla="*/ 132 h 4316"/>
                  <a:gd name="T24" fmla="*/ 640 w 837"/>
                  <a:gd name="T25" fmla="*/ 258 h 4316"/>
                  <a:gd name="T26" fmla="*/ 562 w 837"/>
                  <a:gd name="T27" fmla="*/ 384 h 4316"/>
                  <a:gd name="T28" fmla="*/ 484 w 837"/>
                  <a:gd name="T29" fmla="*/ 510 h 4316"/>
                  <a:gd name="T30" fmla="*/ 353 w 837"/>
                  <a:gd name="T31" fmla="*/ 755 h 4316"/>
                  <a:gd name="T32" fmla="*/ 239 w 837"/>
                  <a:gd name="T33" fmla="*/ 995 h 4316"/>
                  <a:gd name="T34" fmla="*/ 150 w 837"/>
                  <a:gd name="T35" fmla="*/ 1235 h 4316"/>
                  <a:gd name="T36" fmla="*/ 84 w 837"/>
                  <a:gd name="T37" fmla="*/ 1469 h 4316"/>
                  <a:gd name="T38" fmla="*/ 36 w 837"/>
                  <a:gd name="T39" fmla="*/ 1702 h 4316"/>
                  <a:gd name="T40" fmla="*/ 6 w 837"/>
                  <a:gd name="T41" fmla="*/ 1942 h 4316"/>
                  <a:gd name="T42" fmla="*/ 0 w 837"/>
                  <a:gd name="T43" fmla="*/ 2200 h 4316"/>
                  <a:gd name="T44" fmla="*/ 12 w 837"/>
                  <a:gd name="T45" fmla="*/ 2470 h 4316"/>
                  <a:gd name="T46" fmla="*/ 48 w 837"/>
                  <a:gd name="T47" fmla="*/ 2739 h 4316"/>
                  <a:gd name="T48" fmla="*/ 114 w 837"/>
                  <a:gd name="T49" fmla="*/ 3027 h 4316"/>
                  <a:gd name="T50" fmla="*/ 150 w 837"/>
                  <a:gd name="T51" fmla="*/ 3171 h 4316"/>
                  <a:gd name="T52" fmla="*/ 197 w 837"/>
                  <a:gd name="T53" fmla="*/ 3321 h 4316"/>
                  <a:gd name="T54" fmla="*/ 245 w 837"/>
                  <a:gd name="T55" fmla="*/ 3477 h 4316"/>
                  <a:gd name="T56" fmla="*/ 305 w 837"/>
                  <a:gd name="T57" fmla="*/ 3639 h 4316"/>
                  <a:gd name="T58" fmla="*/ 365 w 837"/>
                  <a:gd name="T59" fmla="*/ 3800 h 4316"/>
                  <a:gd name="T60" fmla="*/ 437 w 837"/>
                  <a:gd name="T61" fmla="*/ 3968 h 4316"/>
                  <a:gd name="T62" fmla="*/ 508 w 837"/>
                  <a:gd name="T63" fmla="*/ 4136 h 4316"/>
                  <a:gd name="T64" fmla="*/ 592 w 837"/>
                  <a:gd name="T65" fmla="*/ 4316 h 4316"/>
                  <a:gd name="T66" fmla="*/ 604 w 837"/>
                  <a:gd name="T67" fmla="*/ 4316 h 4316"/>
                  <a:gd name="T68" fmla="*/ 520 w 837"/>
                  <a:gd name="T69" fmla="*/ 4136 h 4316"/>
                  <a:gd name="T70" fmla="*/ 448 w 837"/>
                  <a:gd name="T71" fmla="*/ 3968 h 4316"/>
                  <a:gd name="T72" fmla="*/ 377 w 837"/>
                  <a:gd name="T73" fmla="*/ 3800 h 4316"/>
                  <a:gd name="T74" fmla="*/ 317 w 837"/>
                  <a:gd name="T75" fmla="*/ 3639 h 4316"/>
                  <a:gd name="T76" fmla="*/ 257 w 837"/>
                  <a:gd name="T77" fmla="*/ 3477 h 4316"/>
                  <a:gd name="T78" fmla="*/ 209 w 837"/>
                  <a:gd name="T79" fmla="*/ 3327 h 4316"/>
                  <a:gd name="T80" fmla="*/ 161 w 837"/>
                  <a:gd name="T81" fmla="*/ 3171 h 4316"/>
                  <a:gd name="T82" fmla="*/ 126 w 837"/>
                  <a:gd name="T83" fmla="*/ 3027 h 4316"/>
                  <a:gd name="T84" fmla="*/ 60 w 837"/>
                  <a:gd name="T85" fmla="*/ 2739 h 4316"/>
                  <a:gd name="T86" fmla="*/ 24 w 837"/>
                  <a:gd name="T87" fmla="*/ 2470 h 4316"/>
                  <a:gd name="T88" fmla="*/ 12 w 837"/>
                  <a:gd name="T89" fmla="*/ 2206 h 4316"/>
                  <a:gd name="T90" fmla="*/ 18 w 837"/>
                  <a:gd name="T91" fmla="*/ 1948 h 4316"/>
                  <a:gd name="T92" fmla="*/ 18 w 837"/>
                  <a:gd name="T93" fmla="*/ 1948 h 43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837" h="4316">
                    <a:moveTo>
                      <a:pt x="18" y="1948"/>
                    </a:moveTo>
                    <a:lnTo>
                      <a:pt x="48" y="1708"/>
                    </a:lnTo>
                    <a:lnTo>
                      <a:pt x="96" y="1475"/>
                    </a:lnTo>
                    <a:lnTo>
                      <a:pt x="161" y="1235"/>
                    </a:lnTo>
                    <a:lnTo>
                      <a:pt x="251" y="995"/>
                    </a:lnTo>
                    <a:lnTo>
                      <a:pt x="365" y="755"/>
                    </a:lnTo>
                    <a:lnTo>
                      <a:pt x="496" y="510"/>
                    </a:lnTo>
                    <a:lnTo>
                      <a:pt x="658" y="258"/>
                    </a:lnTo>
                    <a:lnTo>
                      <a:pt x="741" y="132"/>
                    </a:lnTo>
                    <a:lnTo>
                      <a:pt x="837" y="0"/>
                    </a:lnTo>
                    <a:lnTo>
                      <a:pt x="825" y="0"/>
                    </a:lnTo>
                    <a:lnTo>
                      <a:pt x="729" y="132"/>
                    </a:lnTo>
                    <a:lnTo>
                      <a:pt x="640" y="258"/>
                    </a:lnTo>
                    <a:lnTo>
                      <a:pt x="562" y="384"/>
                    </a:lnTo>
                    <a:lnTo>
                      <a:pt x="484" y="510"/>
                    </a:lnTo>
                    <a:lnTo>
                      <a:pt x="353" y="755"/>
                    </a:lnTo>
                    <a:lnTo>
                      <a:pt x="239" y="995"/>
                    </a:lnTo>
                    <a:lnTo>
                      <a:pt x="150" y="1235"/>
                    </a:lnTo>
                    <a:lnTo>
                      <a:pt x="84" y="1469"/>
                    </a:lnTo>
                    <a:lnTo>
                      <a:pt x="36" y="1702"/>
                    </a:lnTo>
                    <a:lnTo>
                      <a:pt x="6" y="1942"/>
                    </a:lnTo>
                    <a:lnTo>
                      <a:pt x="0" y="2200"/>
                    </a:lnTo>
                    <a:lnTo>
                      <a:pt x="12" y="2470"/>
                    </a:lnTo>
                    <a:lnTo>
                      <a:pt x="48" y="2739"/>
                    </a:lnTo>
                    <a:lnTo>
                      <a:pt x="114" y="3027"/>
                    </a:lnTo>
                    <a:lnTo>
                      <a:pt x="150" y="3171"/>
                    </a:lnTo>
                    <a:lnTo>
                      <a:pt x="197" y="3321"/>
                    </a:lnTo>
                    <a:lnTo>
                      <a:pt x="245" y="3477"/>
                    </a:lnTo>
                    <a:lnTo>
                      <a:pt x="305" y="3639"/>
                    </a:lnTo>
                    <a:lnTo>
                      <a:pt x="365" y="3800"/>
                    </a:lnTo>
                    <a:lnTo>
                      <a:pt x="437" y="3968"/>
                    </a:lnTo>
                    <a:lnTo>
                      <a:pt x="508" y="4136"/>
                    </a:lnTo>
                    <a:lnTo>
                      <a:pt x="592" y="4316"/>
                    </a:lnTo>
                    <a:lnTo>
                      <a:pt x="604" y="4316"/>
                    </a:lnTo>
                    <a:lnTo>
                      <a:pt x="520" y="4136"/>
                    </a:lnTo>
                    <a:lnTo>
                      <a:pt x="448" y="3968"/>
                    </a:lnTo>
                    <a:lnTo>
                      <a:pt x="377" y="3800"/>
                    </a:lnTo>
                    <a:lnTo>
                      <a:pt x="317" y="3639"/>
                    </a:lnTo>
                    <a:lnTo>
                      <a:pt x="257" y="3477"/>
                    </a:lnTo>
                    <a:lnTo>
                      <a:pt x="209" y="3327"/>
                    </a:lnTo>
                    <a:lnTo>
                      <a:pt x="161" y="3171"/>
                    </a:lnTo>
                    <a:lnTo>
                      <a:pt x="126" y="3027"/>
                    </a:lnTo>
                    <a:lnTo>
                      <a:pt x="60" y="2739"/>
                    </a:lnTo>
                    <a:lnTo>
                      <a:pt x="24" y="2470"/>
                    </a:lnTo>
                    <a:lnTo>
                      <a:pt x="12" y="2206"/>
                    </a:lnTo>
                    <a:lnTo>
                      <a:pt x="18" y="1948"/>
                    </a:lnTo>
                    <a:lnTo>
                      <a:pt x="18" y="1948"/>
                    </a:lnTo>
                    <a:close/>
                  </a:path>
                </a:pathLst>
              </a:custGeom>
              <a:gradFill rotWithShape="0">
                <a:gsLst>
                  <a:gs pos="0">
                    <a:schemeClr val="bg1"/>
                  </a:gs>
                  <a:gs pos="100000">
                    <a:schemeClr val="bg1">
                      <a:gamma/>
                      <a:shade val="66667"/>
                      <a:invGamma/>
                    </a:schemeClr>
                  </a:gs>
                </a:gsLst>
                <a:lin ang="5400000" scaled="1"/>
              </a:gradFill>
              <a:ln>
                <a:noFill/>
              </a:ln>
              <a:extLst/>
            </p:spPr>
            <p:txBody>
              <a:bodyPr/>
              <a:lstStyle/>
              <a:p>
                <a:pPr algn="ctr" rtl="1" eaLnBrk="1" hangingPunct="1">
                  <a:defRPr/>
                </a:pPr>
                <a:endParaRPr lang="fr-FR"/>
              </a:p>
            </p:txBody>
          </p:sp>
        </p:grpSp>
        <p:sp>
          <p:nvSpPr>
            <p:cNvPr id="350228" name="Freeform 20"/>
            <p:cNvSpPr>
              <a:spLocks/>
            </p:cNvSpPr>
            <p:nvPr/>
          </p:nvSpPr>
          <p:spPr bwMode="hidden">
            <a:xfrm>
              <a:off x="6" y="2901"/>
              <a:ext cx="606" cy="1415"/>
            </a:xfrm>
            <a:custGeom>
              <a:avLst/>
              <a:gdLst>
                <a:gd name="T0" fmla="*/ 0 w 604"/>
                <a:gd name="T1" fmla="*/ 54 h 1415"/>
                <a:gd name="T2" fmla="*/ 42 w 604"/>
                <a:gd name="T3" fmla="*/ 228 h 1415"/>
                <a:gd name="T4" fmla="*/ 96 w 604"/>
                <a:gd name="T5" fmla="*/ 402 h 1415"/>
                <a:gd name="T6" fmla="*/ 161 w 604"/>
                <a:gd name="T7" fmla="*/ 576 h 1415"/>
                <a:gd name="T8" fmla="*/ 227 w 604"/>
                <a:gd name="T9" fmla="*/ 744 h 1415"/>
                <a:gd name="T10" fmla="*/ 305 w 604"/>
                <a:gd name="T11" fmla="*/ 917 h 1415"/>
                <a:gd name="T12" fmla="*/ 389 w 604"/>
                <a:gd name="T13" fmla="*/ 1085 h 1415"/>
                <a:gd name="T14" fmla="*/ 484 w 604"/>
                <a:gd name="T15" fmla="*/ 1253 h 1415"/>
                <a:gd name="T16" fmla="*/ 586 w 604"/>
                <a:gd name="T17" fmla="*/ 1415 h 1415"/>
                <a:gd name="T18" fmla="*/ 604 w 604"/>
                <a:gd name="T19" fmla="*/ 1415 h 1415"/>
                <a:gd name="T20" fmla="*/ 496 w 604"/>
                <a:gd name="T21" fmla="*/ 1247 h 1415"/>
                <a:gd name="T22" fmla="*/ 401 w 604"/>
                <a:gd name="T23" fmla="*/ 1073 h 1415"/>
                <a:gd name="T24" fmla="*/ 311 w 604"/>
                <a:gd name="T25" fmla="*/ 899 h 1415"/>
                <a:gd name="T26" fmla="*/ 233 w 604"/>
                <a:gd name="T27" fmla="*/ 720 h 1415"/>
                <a:gd name="T28" fmla="*/ 161 w 604"/>
                <a:gd name="T29" fmla="*/ 546 h 1415"/>
                <a:gd name="T30" fmla="*/ 102 w 604"/>
                <a:gd name="T31" fmla="*/ 366 h 1415"/>
                <a:gd name="T32" fmla="*/ 48 w 604"/>
                <a:gd name="T33" fmla="*/ 180 h 1415"/>
                <a:gd name="T34" fmla="*/ 0 w 604"/>
                <a:gd name="T35" fmla="*/ 0 h 1415"/>
                <a:gd name="T36" fmla="*/ 0 w 604"/>
                <a:gd name="T37" fmla="*/ 54 h 1415"/>
                <a:gd name="T38" fmla="*/ 0 w 604"/>
                <a:gd name="T39" fmla="*/ 54 h 1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04" h="1415">
                  <a:moveTo>
                    <a:pt x="0" y="54"/>
                  </a:moveTo>
                  <a:lnTo>
                    <a:pt x="42" y="228"/>
                  </a:lnTo>
                  <a:lnTo>
                    <a:pt x="96" y="402"/>
                  </a:lnTo>
                  <a:lnTo>
                    <a:pt x="161" y="576"/>
                  </a:lnTo>
                  <a:lnTo>
                    <a:pt x="227" y="744"/>
                  </a:lnTo>
                  <a:lnTo>
                    <a:pt x="305" y="917"/>
                  </a:lnTo>
                  <a:lnTo>
                    <a:pt x="389" y="1085"/>
                  </a:lnTo>
                  <a:lnTo>
                    <a:pt x="484" y="1253"/>
                  </a:lnTo>
                  <a:lnTo>
                    <a:pt x="586" y="1415"/>
                  </a:lnTo>
                  <a:lnTo>
                    <a:pt x="604" y="1415"/>
                  </a:lnTo>
                  <a:lnTo>
                    <a:pt x="496" y="1247"/>
                  </a:lnTo>
                  <a:lnTo>
                    <a:pt x="401" y="1073"/>
                  </a:lnTo>
                  <a:lnTo>
                    <a:pt x="311" y="899"/>
                  </a:lnTo>
                  <a:lnTo>
                    <a:pt x="233" y="720"/>
                  </a:lnTo>
                  <a:lnTo>
                    <a:pt x="161" y="546"/>
                  </a:lnTo>
                  <a:lnTo>
                    <a:pt x="102" y="366"/>
                  </a:lnTo>
                  <a:lnTo>
                    <a:pt x="48" y="180"/>
                  </a:lnTo>
                  <a:lnTo>
                    <a:pt x="0" y="0"/>
                  </a:lnTo>
                  <a:lnTo>
                    <a:pt x="0" y="54"/>
                  </a:lnTo>
                  <a:lnTo>
                    <a:pt x="0" y="54"/>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sp>
          <p:nvSpPr>
            <p:cNvPr id="350229" name="Freeform 21"/>
            <p:cNvSpPr>
              <a:spLocks/>
            </p:cNvSpPr>
            <p:nvPr/>
          </p:nvSpPr>
          <p:spPr bwMode="hidden">
            <a:xfrm>
              <a:off x="6" y="3890"/>
              <a:ext cx="228" cy="426"/>
            </a:xfrm>
            <a:custGeom>
              <a:avLst/>
              <a:gdLst>
                <a:gd name="T0" fmla="*/ 0 w 227"/>
                <a:gd name="T1" fmla="*/ 30 h 426"/>
                <a:gd name="T2" fmla="*/ 108 w 227"/>
                <a:gd name="T3" fmla="*/ 240 h 426"/>
                <a:gd name="T4" fmla="*/ 215 w 227"/>
                <a:gd name="T5" fmla="*/ 426 h 426"/>
                <a:gd name="T6" fmla="*/ 227 w 227"/>
                <a:gd name="T7" fmla="*/ 426 h 426"/>
                <a:gd name="T8" fmla="*/ 167 w 227"/>
                <a:gd name="T9" fmla="*/ 330 h 426"/>
                <a:gd name="T10" fmla="*/ 114 w 227"/>
                <a:gd name="T11" fmla="*/ 222 h 426"/>
                <a:gd name="T12" fmla="*/ 0 w 227"/>
                <a:gd name="T13" fmla="*/ 0 h 426"/>
                <a:gd name="T14" fmla="*/ 0 w 227"/>
                <a:gd name="T15" fmla="*/ 30 h 426"/>
                <a:gd name="T16" fmla="*/ 0 w 227"/>
                <a:gd name="T17" fmla="*/ 30 h 4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27" h="426">
                  <a:moveTo>
                    <a:pt x="0" y="30"/>
                  </a:moveTo>
                  <a:lnTo>
                    <a:pt x="108" y="240"/>
                  </a:lnTo>
                  <a:lnTo>
                    <a:pt x="215" y="426"/>
                  </a:lnTo>
                  <a:lnTo>
                    <a:pt x="227" y="426"/>
                  </a:lnTo>
                  <a:lnTo>
                    <a:pt x="167" y="330"/>
                  </a:lnTo>
                  <a:lnTo>
                    <a:pt x="114" y="222"/>
                  </a:lnTo>
                  <a:lnTo>
                    <a:pt x="0" y="0"/>
                  </a:lnTo>
                  <a:lnTo>
                    <a:pt x="0" y="30"/>
                  </a:lnTo>
                  <a:lnTo>
                    <a:pt x="0" y="30"/>
                  </a:lnTo>
                  <a:close/>
                </a:path>
              </a:pathLst>
            </a:custGeom>
            <a:gradFill rotWithShape="0">
              <a:gsLst>
                <a:gs pos="0">
                  <a:schemeClr val="bg2"/>
                </a:gs>
                <a:gs pos="100000">
                  <a:schemeClr val="bg2">
                    <a:gamma/>
                    <a:shade val="60784"/>
                    <a:invGamma/>
                  </a:schemeClr>
                </a:gs>
              </a:gsLst>
              <a:lin ang="5400000" scaled="1"/>
            </a:gradFill>
            <a:ln>
              <a:noFill/>
            </a:ln>
            <a:extLst/>
          </p:spPr>
          <p:txBody>
            <a:bodyPr/>
            <a:lstStyle/>
            <a:p>
              <a:pPr algn="ctr" rtl="1" eaLnBrk="1" hangingPunct="1">
                <a:defRPr/>
              </a:pPr>
              <a:endParaRPr lang="fr-FR"/>
            </a:p>
          </p:txBody>
        </p:sp>
        <p:sp>
          <p:nvSpPr>
            <p:cNvPr id="350230" name="Freeform 22"/>
            <p:cNvSpPr>
              <a:spLocks/>
            </p:cNvSpPr>
            <p:nvPr/>
          </p:nvSpPr>
          <p:spPr bwMode="hidden">
            <a:xfrm>
              <a:off x="4776" y="0"/>
              <a:ext cx="984" cy="1786"/>
            </a:xfrm>
            <a:custGeom>
              <a:avLst/>
              <a:gdLst>
                <a:gd name="T0" fmla="*/ 981 w 981"/>
                <a:gd name="T1" fmla="*/ 1786 h 1786"/>
                <a:gd name="T2" fmla="*/ 981 w 981"/>
                <a:gd name="T3" fmla="*/ 1720 h 1786"/>
                <a:gd name="T4" fmla="*/ 969 w 981"/>
                <a:gd name="T5" fmla="*/ 1666 h 1786"/>
                <a:gd name="T6" fmla="*/ 957 w 981"/>
                <a:gd name="T7" fmla="*/ 1613 h 1786"/>
                <a:gd name="T8" fmla="*/ 921 w 981"/>
                <a:gd name="T9" fmla="*/ 1487 h 1786"/>
                <a:gd name="T10" fmla="*/ 885 w 981"/>
                <a:gd name="T11" fmla="*/ 1361 h 1786"/>
                <a:gd name="T12" fmla="*/ 796 w 981"/>
                <a:gd name="T13" fmla="*/ 1121 h 1786"/>
                <a:gd name="T14" fmla="*/ 682 w 981"/>
                <a:gd name="T15" fmla="*/ 899 h 1786"/>
                <a:gd name="T16" fmla="*/ 562 w 981"/>
                <a:gd name="T17" fmla="*/ 689 h 1786"/>
                <a:gd name="T18" fmla="*/ 431 w 981"/>
                <a:gd name="T19" fmla="*/ 498 h 1786"/>
                <a:gd name="T20" fmla="*/ 293 w 981"/>
                <a:gd name="T21" fmla="*/ 318 h 1786"/>
                <a:gd name="T22" fmla="*/ 150 w 981"/>
                <a:gd name="T23" fmla="*/ 150 h 1786"/>
                <a:gd name="T24" fmla="*/ 12 w 981"/>
                <a:gd name="T25" fmla="*/ 0 h 1786"/>
                <a:gd name="T26" fmla="*/ 0 w 981"/>
                <a:gd name="T27" fmla="*/ 0 h 1786"/>
                <a:gd name="T28" fmla="*/ 138 w 981"/>
                <a:gd name="T29" fmla="*/ 150 h 1786"/>
                <a:gd name="T30" fmla="*/ 275 w 981"/>
                <a:gd name="T31" fmla="*/ 318 h 1786"/>
                <a:gd name="T32" fmla="*/ 413 w 981"/>
                <a:gd name="T33" fmla="*/ 498 h 1786"/>
                <a:gd name="T34" fmla="*/ 545 w 981"/>
                <a:gd name="T35" fmla="*/ 689 h 1786"/>
                <a:gd name="T36" fmla="*/ 670 w 981"/>
                <a:gd name="T37" fmla="*/ 899 h 1786"/>
                <a:gd name="T38" fmla="*/ 778 w 981"/>
                <a:gd name="T39" fmla="*/ 1121 h 1786"/>
                <a:gd name="T40" fmla="*/ 873 w 981"/>
                <a:gd name="T41" fmla="*/ 1361 h 1786"/>
                <a:gd name="T42" fmla="*/ 909 w 981"/>
                <a:gd name="T43" fmla="*/ 1487 h 1786"/>
                <a:gd name="T44" fmla="*/ 945 w 981"/>
                <a:gd name="T45" fmla="*/ 1619 h 1786"/>
                <a:gd name="T46" fmla="*/ 963 w 981"/>
                <a:gd name="T47" fmla="*/ 1702 h 1786"/>
                <a:gd name="T48" fmla="*/ 981 w 981"/>
                <a:gd name="T49" fmla="*/ 1786 h 1786"/>
                <a:gd name="T50" fmla="*/ 981 w 981"/>
                <a:gd name="T51" fmla="*/ 1786 h 17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981" h="1786">
                  <a:moveTo>
                    <a:pt x="981" y="1786"/>
                  </a:moveTo>
                  <a:lnTo>
                    <a:pt x="981" y="1720"/>
                  </a:lnTo>
                  <a:lnTo>
                    <a:pt x="969" y="1666"/>
                  </a:lnTo>
                  <a:lnTo>
                    <a:pt x="957" y="1613"/>
                  </a:lnTo>
                  <a:lnTo>
                    <a:pt x="921" y="1487"/>
                  </a:lnTo>
                  <a:lnTo>
                    <a:pt x="885" y="1361"/>
                  </a:lnTo>
                  <a:lnTo>
                    <a:pt x="796" y="1121"/>
                  </a:lnTo>
                  <a:lnTo>
                    <a:pt x="682" y="899"/>
                  </a:lnTo>
                  <a:lnTo>
                    <a:pt x="562" y="689"/>
                  </a:lnTo>
                  <a:lnTo>
                    <a:pt x="431" y="498"/>
                  </a:lnTo>
                  <a:lnTo>
                    <a:pt x="293" y="318"/>
                  </a:lnTo>
                  <a:lnTo>
                    <a:pt x="150" y="150"/>
                  </a:lnTo>
                  <a:lnTo>
                    <a:pt x="12" y="0"/>
                  </a:lnTo>
                  <a:lnTo>
                    <a:pt x="0" y="0"/>
                  </a:lnTo>
                  <a:lnTo>
                    <a:pt x="138" y="150"/>
                  </a:lnTo>
                  <a:lnTo>
                    <a:pt x="275" y="318"/>
                  </a:lnTo>
                  <a:lnTo>
                    <a:pt x="413" y="498"/>
                  </a:lnTo>
                  <a:lnTo>
                    <a:pt x="545" y="689"/>
                  </a:lnTo>
                  <a:lnTo>
                    <a:pt x="670" y="899"/>
                  </a:lnTo>
                  <a:lnTo>
                    <a:pt x="778" y="1121"/>
                  </a:lnTo>
                  <a:lnTo>
                    <a:pt x="873" y="1361"/>
                  </a:lnTo>
                  <a:lnTo>
                    <a:pt x="909" y="1487"/>
                  </a:lnTo>
                  <a:lnTo>
                    <a:pt x="945" y="1619"/>
                  </a:lnTo>
                  <a:lnTo>
                    <a:pt x="963" y="1702"/>
                  </a:lnTo>
                  <a:lnTo>
                    <a:pt x="981" y="1786"/>
                  </a:lnTo>
                  <a:lnTo>
                    <a:pt x="981" y="1786"/>
                  </a:lnTo>
                  <a:close/>
                </a:path>
              </a:pathLst>
            </a:custGeom>
            <a:gradFill rotWithShape="0">
              <a:gsLst>
                <a:gs pos="0">
                  <a:schemeClr val="bg1"/>
                </a:gs>
                <a:gs pos="100000">
                  <a:schemeClr val="bg1">
                    <a:gamma/>
                    <a:shade val="94118"/>
                    <a:invGamma/>
                  </a:schemeClr>
                </a:gs>
              </a:gsLst>
              <a:lin ang="5400000" scaled="1"/>
            </a:gradFill>
            <a:ln>
              <a:noFill/>
            </a:ln>
            <a:extLst/>
          </p:spPr>
          <p:txBody>
            <a:bodyPr/>
            <a:lstStyle/>
            <a:p>
              <a:pPr algn="ctr" rtl="1" eaLnBrk="1" hangingPunct="1">
                <a:defRPr/>
              </a:pPr>
              <a:endParaRPr lang="fr-FR"/>
            </a:p>
          </p:txBody>
        </p:sp>
        <p:sp>
          <p:nvSpPr>
            <p:cNvPr id="5135" name="Freeform 23"/>
            <p:cNvSpPr>
              <a:spLocks/>
            </p:cNvSpPr>
            <p:nvPr/>
          </p:nvSpPr>
          <p:spPr bwMode="hidden">
            <a:xfrm>
              <a:off x="5041" y="0"/>
              <a:ext cx="719" cy="845"/>
            </a:xfrm>
            <a:custGeom>
              <a:avLst/>
              <a:gdLst>
                <a:gd name="T0" fmla="*/ 729 w 717"/>
                <a:gd name="T1" fmla="*/ 845 h 845"/>
                <a:gd name="T2" fmla="*/ 729 w 717"/>
                <a:gd name="T3" fmla="*/ 821 h 845"/>
                <a:gd name="T4" fmla="*/ 586 w 717"/>
                <a:gd name="T5" fmla="*/ 605 h 845"/>
                <a:gd name="T6" fmla="*/ 412 w 717"/>
                <a:gd name="T7" fmla="*/ 396 h 845"/>
                <a:gd name="T8" fmla="*/ 227 w 717"/>
                <a:gd name="T9" fmla="*/ 192 h 845"/>
                <a:gd name="T10" fmla="*/ 17 w 717"/>
                <a:gd name="T11" fmla="*/ 0 h 845"/>
                <a:gd name="T12" fmla="*/ 0 w 717"/>
                <a:gd name="T13" fmla="*/ 0 h 845"/>
                <a:gd name="T14" fmla="*/ 215 w 717"/>
                <a:gd name="T15" fmla="*/ 198 h 845"/>
                <a:gd name="T16" fmla="*/ 406 w 717"/>
                <a:gd name="T17" fmla="*/ 408 h 845"/>
                <a:gd name="T18" fmla="*/ 580 w 717"/>
                <a:gd name="T19" fmla="*/ 623 h 845"/>
                <a:gd name="T20" fmla="*/ 729 w 717"/>
                <a:gd name="T21" fmla="*/ 845 h 845"/>
                <a:gd name="T22" fmla="*/ 729 w 717"/>
                <a:gd name="T23" fmla="*/ 845 h 84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717" h="845">
                  <a:moveTo>
                    <a:pt x="717" y="845"/>
                  </a:moveTo>
                  <a:lnTo>
                    <a:pt x="717" y="821"/>
                  </a:lnTo>
                  <a:lnTo>
                    <a:pt x="574" y="605"/>
                  </a:lnTo>
                  <a:lnTo>
                    <a:pt x="406" y="396"/>
                  </a:lnTo>
                  <a:lnTo>
                    <a:pt x="221" y="192"/>
                  </a:lnTo>
                  <a:lnTo>
                    <a:pt x="17" y="0"/>
                  </a:lnTo>
                  <a:lnTo>
                    <a:pt x="0" y="0"/>
                  </a:lnTo>
                  <a:lnTo>
                    <a:pt x="209" y="198"/>
                  </a:lnTo>
                  <a:lnTo>
                    <a:pt x="400" y="408"/>
                  </a:lnTo>
                  <a:lnTo>
                    <a:pt x="568" y="623"/>
                  </a:lnTo>
                  <a:lnTo>
                    <a:pt x="717" y="845"/>
                  </a:lnTo>
                  <a:close/>
                </a:path>
              </a:pathLst>
            </a:custGeom>
            <a:solidFill>
              <a:schemeClr val="bg1"/>
            </a:solidFill>
            <a:ln w="9525">
              <a:noFill/>
              <a:round/>
              <a:headEnd/>
              <a:tailEnd/>
            </a:ln>
          </p:spPr>
          <p:txBody>
            <a:bodyPr/>
            <a:lstStyle/>
            <a:p>
              <a:endParaRPr lang="fr-FR"/>
            </a:p>
          </p:txBody>
        </p:sp>
        <p:sp>
          <p:nvSpPr>
            <p:cNvPr id="5136" name="Freeform 24"/>
            <p:cNvSpPr>
              <a:spLocks/>
            </p:cNvSpPr>
            <p:nvPr/>
          </p:nvSpPr>
          <p:spPr bwMode="hidden">
            <a:xfrm>
              <a:off x="5352" y="0"/>
              <a:ext cx="408" cy="414"/>
            </a:xfrm>
            <a:custGeom>
              <a:avLst/>
              <a:gdLst>
                <a:gd name="T0" fmla="*/ 413 w 407"/>
                <a:gd name="T1" fmla="*/ 414 h 414"/>
                <a:gd name="T2" fmla="*/ 413 w 407"/>
                <a:gd name="T3" fmla="*/ 396 h 414"/>
                <a:gd name="T4" fmla="*/ 228 w 407"/>
                <a:gd name="T5" fmla="*/ 192 h 414"/>
                <a:gd name="T6" fmla="*/ 12 w 407"/>
                <a:gd name="T7" fmla="*/ 0 h 414"/>
                <a:gd name="T8" fmla="*/ 0 w 407"/>
                <a:gd name="T9" fmla="*/ 0 h 414"/>
                <a:gd name="T10" fmla="*/ 108 w 407"/>
                <a:gd name="T11" fmla="*/ 102 h 414"/>
                <a:gd name="T12" fmla="*/ 222 w 407"/>
                <a:gd name="T13" fmla="*/ 204 h 414"/>
                <a:gd name="T14" fmla="*/ 413 w 407"/>
                <a:gd name="T15" fmla="*/ 414 h 414"/>
                <a:gd name="T16" fmla="*/ 413 w 407"/>
                <a:gd name="T17" fmla="*/ 414 h 41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07" h="414">
                  <a:moveTo>
                    <a:pt x="407" y="414"/>
                  </a:moveTo>
                  <a:lnTo>
                    <a:pt x="407" y="396"/>
                  </a:lnTo>
                  <a:lnTo>
                    <a:pt x="222" y="192"/>
                  </a:lnTo>
                  <a:lnTo>
                    <a:pt x="12" y="0"/>
                  </a:lnTo>
                  <a:lnTo>
                    <a:pt x="0" y="0"/>
                  </a:lnTo>
                  <a:lnTo>
                    <a:pt x="108" y="102"/>
                  </a:lnTo>
                  <a:lnTo>
                    <a:pt x="216" y="204"/>
                  </a:lnTo>
                  <a:lnTo>
                    <a:pt x="407" y="414"/>
                  </a:lnTo>
                  <a:close/>
                </a:path>
              </a:pathLst>
            </a:custGeom>
            <a:solidFill>
              <a:schemeClr val="bg1"/>
            </a:solidFill>
            <a:ln w="9525">
              <a:noFill/>
              <a:round/>
              <a:headEnd/>
              <a:tailEnd/>
            </a:ln>
          </p:spPr>
          <p:txBody>
            <a:bodyPr/>
            <a:lstStyle/>
            <a:p>
              <a:endParaRPr lang="fr-FR"/>
            </a:p>
          </p:txBody>
        </p:sp>
        <p:sp>
          <p:nvSpPr>
            <p:cNvPr id="350233" name="Freeform 25"/>
            <p:cNvSpPr>
              <a:spLocks/>
            </p:cNvSpPr>
            <p:nvPr/>
          </p:nvSpPr>
          <p:spPr bwMode="hidden">
            <a:xfrm>
              <a:off x="6" y="0"/>
              <a:ext cx="858" cy="1409"/>
            </a:xfrm>
            <a:custGeom>
              <a:avLst/>
              <a:gdLst>
                <a:gd name="T0" fmla="*/ 0 w 855"/>
                <a:gd name="T1" fmla="*/ 1361 h 1409"/>
                <a:gd name="T2" fmla="*/ 0 w 855"/>
                <a:gd name="T3" fmla="*/ 1409 h 1409"/>
                <a:gd name="T4" fmla="*/ 54 w 855"/>
                <a:gd name="T5" fmla="*/ 1211 h 1409"/>
                <a:gd name="T6" fmla="*/ 126 w 855"/>
                <a:gd name="T7" fmla="*/ 1013 h 1409"/>
                <a:gd name="T8" fmla="*/ 215 w 855"/>
                <a:gd name="T9" fmla="*/ 827 h 1409"/>
                <a:gd name="T10" fmla="*/ 311 w 855"/>
                <a:gd name="T11" fmla="*/ 647 h 1409"/>
                <a:gd name="T12" fmla="*/ 431 w 855"/>
                <a:gd name="T13" fmla="*/ 474 h 1409"/>
                <a:gd name="T14" fmla="*/ 556 w 855"/>
                <a:gd name="T15" fmla="*/ 312 h 1409"/>
                <a:gd name="T16" fmla="*/ 700 w 855"/>
                <a:gd name="T17" fmla="*/ 150 h 1409"/>
                <a:gd name="T18" fmla="*/ 855 w 855"/>
                <a:gd name="T19" fmla="*/ 0 h 1409"/>
                <a:gd name="T20" fmla="*/ 837 w 855"/>
                <a:gd name="T21" fmla="*/ 0 h 1409"/>
                <a:gd name="T22" fmla="*/ 688 w 855"/>
                <a:gd name="T23" fmla="*/ 144 h 1409"/>
                <a:gd name="T24" fmla="*/ 550 w 855"/>
                <a:gd name="T25" fmla="*/ 300 h 1409"/>
                <a:gd name="T26" fmla="*/ 425 w 855"/>
                <a:gd name="T27" fmla="*/ 462 h 1409"/>
                <a:gd name="T28" fmla="*/ 311 w 855"/>
                <a:gd name="T29" fmla="*/ 629 h 1409"/>
                <a:gd name="T30" fmla="*/ 215 w 855"/>
                <a:gd name="T31" fmla="*/ 803 h 1409"/>
                <a:gd name="T32" fmla="*/ 132 w 855"/>
                <a:gd name="T33" fmla="*/ 983 h 1409"/>
                <a:gd name="T34" fmla="*/ 60 w 855"/>
                <a:gd name="T35" fmla="*/ 1169 h 1409"/>
                <a:gd name="T36" fmla="*/ 0 w 855"/>
                <a:gd name="T37" fmla="*/ 1361 h 1409"/>
                <a:gd name="T38" fmla="*/ 0 w 855"/>
                <a:gd name="T39" fmla="*/ 1361 h 14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855" h="1409">
                  <a:moveTo>
                    <a:pt x="0" y="1361"/>
                  </a:moveTo>
                  <a:lnTo>
                    <a:pt x="0" y="1409"/>
                  </a:lnTo>
                  <a:lnTo>
                    <a:pt x="54" y="1211"/>
                  </a:lnTo>
                  <a:lnTo>
                    <a:pt x="126" y="1013"/>
                  </a:lnTo>
                  <a:lnTo>
                    <a:pt x="215" y="827"/>
                  </a:lnTo>
                  <a:lnTo>
                    <a:pt x="311" y="647"/>
                  </a:lnTo>
                  <a:lnTo>
                    <a:pt x="431" y="474"/>
                  </a:lnTo>
                  <a:lnTo>
                    <a:pt x="556" y="312"/>
                  </a:lnTo>
                  <a:lnTo>
                    <a:pt x="700" y="150"/>
                  </a:lnTo>
                  <a:lnTo>
                    <a:pt x="855" y="0"/>
                  </a:lnTo>
                  <a:lnTo>
                    <a:pt x="837" y="0"/>
                  </a:lnTo>
                  <a:lnTo>
                    <a:pt x="688" y="144"/>
                  </a:lnTo>
                  <a:lnTo>
                    <a:pt x="550" y="300"/>
                  </a:lnTo>
                  <a:lnTo>
                    <a:pt x="425" y="462"/>
                  </a:lnTo>
                  <a:lnTo>
                    <a:pt x="311" y="629"/>
                  </a:lnTo>
                  <a:lnTo>
                    <a:pt x="215" y="803"/>
                  </a:lnTo>
                  <a:lnTo>
                    <a:pt x="132" y="983"/>
                  </a:lnTo>
                  <a:lnTo>
                    <a:pt x="60" y="1169"/>
                  </a:lnTo>
                  <a:lnTo>
                    <a:pt x="0" y="1361"/>
                  </a:lnTo>
                  <a:lnTo>
                    <a:pt x="0" y="1361"/>
                  </a:lnTo>
                  <a:close/>
                </a:path>
              </a:pathLst>
            </a:custGeom>
            <a:gradFill rotWithShape="0">
              <a:gsLst>
                <a:gs pos="0">
                  <a:schemeClr val="bg1"/>
                </a:gs>
                <a:gs pos="100000">
                  <a:schemeClr val="bg1">
                    <a:gamma/>
                    <a:shade val="94118"/>
                    <a:invGamma/>
                  </a:schemeClr>
                </a:gs>
              </a:gsLst>
              <a:lin ang="5400000" scaled="1"/>
            </a:gradFill>
            <a:ln>
              <a:noFill/>
            </a:ln>
            <a:extLst/>
          </p:spPr>
          <p:txBody>
            <a:bodyPr/>
            <a:lstStyle/>
            <a:p>
              <a:pPr algn="ctr" rtl="1" eaLnBrk="1" hangingPunct="1">
                <a:defRPr/>
              </a:pPr>
              <a:endParaRPr lang="fr-FR"/>
            </a:p>
          </p:txBody>
        </p:sp>
        <p:sp>
          <p:nvSpPr>
            <p:cNvPr id="5138" name="Freeform 26"/>
            <p:cNvSpPr>
              <a:spLocks/>
            </p:cNvSpPr>
            <p:nvPr/>
          </p:nvSpPr>
          <p:spPr bwMode="hidden">
            <a:xfrm>
              <a:off x="6" y="0"/>
              <a:ext cx="588" cy="599"/>
            </a:xfrm>
            <a:custGeom>
              <a:avLst/>
              <a:gdLst>
                <a:gd name="T0" fmla="*/ 598 w 586"/>
                <a:gd name="T1" fmla="*/ 0 h 599"/>
                <a:gd name="T2" fmla="*/ 580 w 586"/>
                <a:gd name="T3" fmla="*/ 0 h 599"/>
                <a:gd name="T4" fmla="*/ 413 w 586"/>
                <a:gd name="T5" fmla="*/ 132 h 599"/>
                <a:gd name="T6" fmla="*/ 263 w 586"/>
                <a:gd name="T7" fmla="*/ 270 h 599"/>
                <a:gd name="T8" fmla="*/ 120 w 586"/>
                <a:gd name="T9" fmla="*/ 420 h 599"/>
                <a:gd name="T10" fmla="*/ 0 w 586"/>
                <a:gd name="T11" fmla="*/ 575 h 599"/>
                <a:gd name="T12" fmla="*/ 0 w 586"/>
                <a:gd name="T13" fmla="*/ 599 h 599"/>
                <a:gd name="T14" fmla="*/ 120 w 586"/>
                <a:gd name="T15" fmla="*/ 432 h 599"/>
                <a:gd name="T16" fmla="*/ 263 w 586"/>
                <a:gd name="T17" fmla="*/ 282 h 599"/>
                <a:gd name="T18" fmla="*/ 419 w 586"/>
                <a:gd name="T19" fmla="*/ 138 h 599"/>
                <a:gd name="T20" fmla="*/ 598 w 586"/>
                <a:gd name="T21" fmla="*/ 0 h 599"/>
                <a:gd name="T22" fmla="*/ 598 w 586"/>
                <a:gd name="T23" fmla="*/ 0 h 599"/>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86" h="599">
                  <a:moveTo>
                    <a:pt x="586" y="0"/>
                  </a:moveTo>
                  <a:lnTo>
                    <a:pt x="568" y="0"/>
                  </a:lnTo>
                  <a:lnTo>
                    <a:pt x="407" y="132"/>
                  </a:lnTo>
                  <a:lnTo>
                    <a:pt x="257" y="270"/>
                  </a:lnTo>
                  <a:lnTo>
                    <a:pt x="120" y="420"/>
                  </a:lnTo>
                  <a:lnTo>
                    <a:pt x="0" y="575"/>
                  </a:lnTo>
                  <a:lnTo>
                    <a:pt x="0" y="599"/>
                  </a:lnTo>
                  <a:lnTo>
                    <a:pt x="120" y="432"/>
                  </a:lnTo>
                  <a:lnTo>
                    <a:pt x="257" y="282"/>
                  </a:lnTo>
                  <a:lnTo>
                    <a:pt x="413" y="138"/>
                  </a:lnTo>
                  <a:lnTo>
                    <a:pt x="586" y="0"/>
                  </a:lnTo>
                  <a:close/>
                </a:path>
              </a:pathLst>
            </a:custGeom>
            <a:solidFill>
              <a:schemeClr val="bg1"/>
            </a:solidFill>
            <a:ln w="9525">
              <a:noFill/>
              <a:round/>
              <a:headEnd/>
              <a:tailEnd/>
            </a:ln>
          </p:spPr>
          <p:txBody>
            <a:bodyPr/>
            <a:lstStyle/>
            <a:p>
              <a:endParaRPr lang="fr-FR"/>
            </a:p>
          </p:txBody>
        </p:sp>
        <p:sp>
          <p:nvSpPr>
            <p:cNvPr id="5139" name="Freeform 27"/>
            <p:cNvSpPr>
              <a:spLocks/>
            </p:cNvSpPr>
            <p:nvPr/>
          </p:nvSpPr>
          <p:spPr bwMode="hidden">
            <a:xfrm>
              <a:off x="6" y="0"/>
              <a:ext cx="270" cy="252"/>
            </a:xfrm>
            <a:custGeom>
              <a:avLst/>
              <a:gdLst>
                <a:gd name="T0" fmla="*/ 275 w 269"/>
                <a:gd name="T1" fmla="*/ 0 h 252"/>
                <a:gd name="T2" fmla="*/ 257 w 269"/>
                <a:gd name="T3" fmla="*/ 0 h 252"/>
                <a:gd name="T4" fmla="*/ 120 w 269"/>
                <a:gd name="T5" fmla="*/ 114 h 252"/>
                <a:gd name="T6" fmla="*/ 60 w 269"/>
                <a:gd name="T7" fmla="*/ 174 h 252"/>
                <a:gd name="T8" fmla="*/ 0 w 269"/>
                <a:gd name="T9" fmla="*/ 234 h 252"/>
                <a:gd name="T10" fmla="*/ 0 w 269"/>
                <a:gd name="T11" fmla="*/ 252 h 252"/>
                <a:gd name="T12" fmla="*/ 126 w 269"/>
                <a:gd name="T13" fmla="*/ 120 h 252"/>
                <a:gd name="T14" fmla="*/ 275 w 269"/>
                <a:gd name="T15" fmla="*/ 0 h 252"/>
                <a:gd name="T16" fmla="*/ 275 w 269"/>
                <a:gd name="T17" fmla="*/ 0 h 25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69" h="252">
                  <a:moveTo>
                    <a:pt x="269" y="0"/>
                  </a:moveTo>
                  <a:lnTo>
                    <a:pt x="251" y="0"/>
                  </a:lnTo>
                  <a:lnTo>
                    <a:pt x="120" y="114"/>
                  </a:lnTo>
                  <a:lnTo>
                    <a:pt x="60" y="174"/>
                  </a:lnTo>
                  <a:lnTo>
                    <a:pt x="0" y="234"/>
                  </a:lnTo>
                  <a:lnTo>
                    <a:pt x="0" y="252"/>
                  </a:lnTo>
                  <a:lnTo>
                    <a:pt x="126" y="120"/>
                  </a:lnTo>
                  <a:lnTo>
                    <a:pt x="269" y="0"/>
                  </a:lnTo>
                  <a:close/>
                </a:path>
              </a:pathLst>
            </a:custGeom>
            <a:solidFill>
              <a:schemeClr val="bg1"/>
            </a:solidFill>
            <a:ln w="9525">
              <a:noFill/>
              <a:round/>
              <a:headEnd/>
              <a:tailEnd/>
            </a:ln>
          </p:spPr>
          <p:txBody>
            <a:bodyPr/>
            <a:lstStyle/>
            <a:p>
              <a:endParaRPr lang="fr-FR"/>
            </a:p>
          </p:txBody>
        </p:sp>
        <p:sp>
          <p:nvSpPr>
            <p:cNvPr id="5140" name="Line 28"/>
            <p:cNvSpPr>
              <a:spLocks noChangeShapeType="1"/>
            </p:cNvSpPr>
            <p:nvPr/>
          </p:nvSpPr>
          <p:spPr bwMode="hidden">
            <a:xfrm>
              <a:off x="1" y="2749"/>
              <a:ext cx="5758" cy="0"/>
            </a:xfrm>
            <a:prstGeom prst="line">
              <a:avLst/>
            </a:prstGeom>
            <a:noFill/>
            <a:ln w="15875">
              <a:solidFill>
                <a:schemeClr val="bg1"/>
              </a:solidFill>
              <a:round/>
              <a:headEnd/>
              <a:tailEnd/>
            </a:ln>
          </p:spPr>
          <p:txBody>
            <a:bodyPr/>
            <a:lstStyle/>
            <a:p>
              <a:endParaRPr lang="fr-FR"/>
            </a:p>
          </p:txBody>
        </p:sp>
        <p:sp>
          <p:nvSpPr>
            <p:cNvPr id="5141" name="Line 29"/>
            <p:cNvSpPr>
              <a:spLocks noChangeShapeType="1"/>
            </p:cNvSpPr>
            <p:nvPr/>
          </p:nvSpPr>
          <p:spPr bwMode="hidden">
            <a:xfrm>
              <a:off x="1" y="2356"/>
              <a:ext cx="5758" cy="0"/>
            </a:xfrm>
            <a:prstGeom prst="line">
              <a:avLst/>
            </a:prstGeom>
            <a:noFill/>
            <a:ln w="15875">
              <a:solidFill>
                <a:schemeClr val="bg1"/>
              </a:solidFill>
              <a:round/>
              <a:headEnd/>
              <a:tailEnd/>
            </a:ln>
          </p:spPr>
          <p:txBody>
            <a:bodyPr/>
            <a:lstStyle/>
            <a:p>
              <a:endParaRPr lang="fr-FR"/>
            </a:p>
          </p:txBody>
        </p:sp>
        <p:sp>
          <p:nvSpPr>
            <p:cNvPr id="5142" name="Line 30"/>
            <p:cNvSpPr>
              <a:spLocks noChangeShapeType="1"/>
            </p:cNvSpPr>
            <p:nvPr/>
          </p:nvSpPr>
          <p:spPr bwMode="hidden">
            <a:xfrm>
              <a:off x="1" y="3142"/>
              <a:ext cx="5758" cy="0"/>
            </a:xfrm>
            <a:prstGeom prst="line">
              <a:avLst/>
            </a:prstGeom>
            <a:noFill/>
            <a:ln w="15875">
              <a:solidFill>
                <a:schemeClr val="bg2"/>
              </a:solidFill>
              <a:round/>
              <a:headEnd/>
              <a:tailEnd/>
            </a:ln>
          </p:spPr>
          <p:txBody>
            <a:bodyPr/>
            <a:lstStyle/>
            <a:p>
              <a:endParaRPr lang="fr-FR"/>
            </a:p>
          </p:txBody>
        </p:sp>
        <p:grpSp>
          <p:nvGrpSpPr>
            <p:cNvPr id="5143" name="Group 31"/>
            <p:cNvGrpSpPr>
              <a:grpSpLocks/>
            </p:cNvGrpSpPr>
            <p:nvPr/>
          </p:nvGrpSpPr>
          <p:grpSpPr bwMode="auto">
            <a:xfrm>
              <a:off x="1" y="392"/>
              <a:ext cx="5758" cy="1571"/>
              <a:chOff x="1" y="392"/>
              <a:chExt cx="5758" cy="1571"/>
            </a:xfrm>
          </p:grpSpPr>
          <p:sp>
            <p:nvSpPr>
              <p:cNvPr id="5146" name="Line 32"/>
              <p:cNvSpPr>
                <a:spLocks noChangeShapeType="1"/>
              </p:cNvSpPr>
              <p:nvPr userDrawn="1"/>
            </p:nvSpPr>
            <p:spPr bwMode="hidden">
              <a:xfrm>
                <a:off x="1" y="784"/>
                <a:ext cx="5758" cy="0"/>
              </a:xfrm>
              <a:prstGeom prst="line">
                <a:avLst/>
              </a:prstGeom>
              <a:noFill/>
              <a:ln w="15875">
                <a:solidFill>
                  <a:schemeClr val="bg1"/>
                </a:solidFill>
                <a:round/>
                <a:headEnd/>
                <a:tailEnd/>
              </a:ln>
            </p:spPr>
            <p:txBody>
              <a:bodyPr/>
              <a:lstStyle/>
              <a:p>
                <a:endParaRPr lang="fr-FR"/>
              </a:p>
            </p:txBody>
          </p:sp>
          <p:sp>
            <p:nvSpPr>
              <p:cNvPr id="5147" name="Line 33"/>
              <p:cNvSpPr>
                <a:spLocks noChangeShapeType="1"/>
              </p:cNvSpPr>
              <p:nvPr userDrawn="1"/>
            </p:nvSpPr>
            <p:spPr bwMode="hidden">
              <a:xfrm>
                <a:off x="1" y="1963"/>
                <a:ext cx="5758" cy="0"/>
              </a:xfrm>
              <a:prstGeom prst="line">
                <a:avLst/>
              </a:prstGeom>
              <a:noFill/>
              <a:ln w="15875">
                <a:solidFill>
                  <a:schemeClr val="bg1"/>
                </a:solidFill>
                <a:round/>
                <a:headEnd/>
                <a:tailEnd/>
              </a:ln>
            </p:spPr>
            <p:txBody>
              <a:bodyPr/>
              <a:lstStyle/>
              <a:p>
                <a:endParaRPr lang="fr-FR"/>
              </a:p>
            </p:txBody>
          </p:sp>
          <p:sp>
            <p:nvSpPr>
              <p:cNvPr id="5148" name="Line 34"/>
              <p:cNvSpPr>
                <a:spLocks noChangeShapeType="1"/>
              </p:cNvSpPr>
              <p:nvPr userDrawn="1"/>
            </p:nvSpPr>
            <p:spPr bwMode="hidden">
              <a:xfrm>
                <a:off x="1" y="1570"/>
                <a:ext cx="5758" cy="0"/>
              </a:xfrm>
              <a:prstGeom prst="line">
                <a:avLst/>
              </a:prstGeom>
              <a:noFill/>
              <a:ln w="15875">
                <a:solidFill>
                  <a:schemeClr val="bg1"/>
                </a:solidFill>
                <a:round/>
                <a:headEnd/>
                <a:tailEnd/>
              </a:ln>
            </p:spPr>
            <p:txBody>
              <a:bodyPr/>
              <a:lstStyle/>
              <a:p>
                <a:endParaRPr lang="fr-FR"/>
              </a:p>
            </p:txBody>
          </p:sp>
          <p:sp>
            <p:nvSpPr>
              <p:cNvPr id="5149" name="Line 35"/>
              <p:cNvSpPr>
                <a:spLocks noChangeShapeType="1"/>
              </p:cNvSpPr>
              <p:nvPr userDrawn="1"/>
            </p:nvSpPr>
            <p:spPr bwMode="hidden">
              <a:xfrm>
                <a:off x="1" y="1177"/>
                <a:ext cx="5758" cy="0"/>
              </a:xfrm>
              <a:prstGeom prst="line">
                <a:avLst/>
              </a:prstGeom>
              <a:noFill/>
              <a:ln w="15875">
                <a:solidFill>
                  <a:schemeClr val="bg1"/>
                </a:solidFill>
                <a:round/>
                <a:headEnd/>
                <a:tailEnd/>
              </a:ln>
            </p:spPr>
            <p:txBody>
              <a:bodyPr/>
              <a:lstStyle/>
              <a:p>
                <a:endParaRPr lang="fr-FR"/>
              </a:p>
            </p:txBody>
          </p:sp>
          <p:sp>
            <p:nvSpPr>
              <p:cNvPr id="5150" name="Line 36"/>
              <p:cNvSpPr>
                <a:spLocks noChangeShapeType="1"/>
              </p:cNvSpPr>
              <p:nvPr userDrawn="1"/>
            </p:nvSpPr>
            <p:spPr bwMode="hidden">
              <a:xfrm>
                <a:off x="1" y="392"/>
                <a:ext cx="5758" cy="0"/>
              </a:xfrm>
              <a:prstGeom prst="line">
                <a:avLst/>
              </a:prstGeom>
              <a:noFill/>
              <a:ln w="15875">
                <a:solidFill>
                  <a:schemeClr val="bg1"/>
                </a:solidFill>
                <a:round/>
                <a:headEnd/>
                <a:tailEnd/>
              </a:ln>
            </p:spPr>
            <p:txBody>
              <a:bodyPr/>
              <a:lstStyle/>
              <a:p>
                <a:endParaRPr lang="fr-FR"/>
              </a:p>
            </p:txBody>
          </p:sp>
        </p:grpSp>
        <p:sp>
          <p:nvSpPr>
            <p:cNvPr id="5144" name="Line 37"/>
            <p:cNvSpPr>
              <a:spLocks noChangeShapeType="1"/>
            </p:cNvSpPr>
            <p:nvPr/>
          </p:nvSpPr>
          <p:spPr bwMode="hidden">
            <a:xfrm>
              <a:off x="1" y="3928"/>
              <a:ext cx="5758" cy="0"/>
            </a:xfrm>
            <a:prstGeom prst="line">
              <a:avLst/>
            </a:prstGeom>
            <a:noFill/>
            <a:ln w="15875">
              <a:solidFill>
                <a:schemeClr val="bg2"/>
              </a:solidFill>
              <a:round/>
              <a:headEnd/>
              <a:tailEnd/>
            </a:ln>
          </p:spPr>
          <p:txBody>
            <a:bodyPr/>
            <a:lstStyle/>
            <a:p>
              <a:endParaRPr lang="fr-FR"/>
            </a:p>
          </p:txBody>
        </p:sp>
        <p:sp>
          <p:nvSpPr>
            <p:cNvPr id="5145" name="Line 38"/>
            <p:cNvSpPr>
              <a:spLocks noChangeShapeType="1"/>
            </p:cNvSpPr>
            <p:nvPr/>
          </p:nvSpPr>
          <p:spPr bwMode="hidden">
            <a:xfrm>
              <a:off x="1" y="3535"/>
              <a:ext cx="5758" cy="0"/>
            </a:xfrm>
            <a:prstGeom prst="line">
              <a:avLst/>
            </a:prstGeom>
            <a:noFill/>
            <a:ln w="15875">
              <a:solidFill>
                <a:schemeClr val="bg2"/>
              </a:solidFill>
              <a:round/>
              <a:headEnd/>
              <a:tailEnd/>
            </a:ln>
          </p:spPr>
          <p:txBody>
            <a:bodyPr/>
            <a:lstStyle/>
            <a:p>
              <a:endParaRPr lang="fr-FR"/>
            </a:p>
          </p:txBody>
        </p:sp>
      </p:grpSp>
      <p:sp>
        <p:nvSpPr>
          <p:cNvPr id="350247" name="Rectangle 39"/>
          <p:cNvSpPr>
            <a:spLocks noGrp="1" noChangeArrowheads="1"/>
          </p:cNvSpPr>
          <p:nvPr>
            <p:ph type="title"/>
          </p:nvPr>
        </p:nvSpPr>
        <p:spPr bwMode="auto">
          <a:xfrm>
            <a:off x="457200" y="277813"/>
            <a:ext cx="8229600" cy="1139825"/>
          </a:xfrm>
          <a:prstGeom prst="rect">
            <a:avLst/>
          </a:prstGeom>
          <a:noFill/>
          <a:ln>
            <a:noFill/>
          </a:ln>
          <a:effectLst/>
          <a:extLst/>
        </p:spPr>
        <p:txBody>
          <a:bodyPr vert="horz" wrap="square" lIns="91440" tIns="45720" rIns="91440" bIns="45720" numCol="1" anchor="ctr" anchorCtr="1" compatLnSpc="1">
            <a:prstTxWarp prst="textNoShape">
              <a:avLst/>
            </a:prstTxWarp>
          </a:bodyPr>
          <a:lstStyle/>
          <a:p>
            <a:pPr lvl="0"/>
            <a:r>
              <a:rPr lang="ar-EG" smtClean="0"/>
              <a:t>انقر لتحرير نمط العنوان الرئيسي</a:t>
            </a:r>
          </a:p>
        </p:txBody>
      </p:sp>
      <p:sp>
        <p:nvSpPr>
          <p:cNvPr id="350248" name="Rectangle 40"/>
          <p:cNvSpPr>
            <a:spLocks noGrp="1" noChangeArrowheads="1"/>
          </p:cNvSpPr>
          <p:nvPr>
            <p:ph type="dt" sz="half" idx="2"/>
          </p:nvPr>
        </p:nvSpPr>
        <p:spPr bwMode="auto">
          <a:xfrm>
            <a:off x="457200" y="6243638"/>
            <a:ext cx="2133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rtl="0" eaLnBrk="1" hangingPunct="1">
              <a:defRPr sz="1000">
                <a:effectLst>
                  <a:outerShdw blurRad="38100" dist="38100" dir="2700000" algn="tl">
                    <a:srgbClr val="000000"/>
                  </a:outerShdw>
                </a:effectLst>
                <a:latin typeface="+mn-lt"/>
                <a:cs typeface="Arial" charset="0"/>
              </a:defRPr>
            </a:lvl1pPr>
          </a:lstStyle>
          <a:p>
            <a:pPr>
              <a:defRPr/>
            </a:pPr>
            <a:endParaRPr lang="en-US"/>
          </a:p>
        </p:txBody>
      </p:sp>
      <p:sp>
        <p:nvSpPr>
          <p:cNvPr id="350249" name="Rectangle 41"/>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rtl="0" eaLnBrk="1" hangingPunct="1">
              <a:defRPr sz="1000">
                <a:effectLst>
                  <a:outerShdw blurRad="38100" dist="38100" dir="2700000" algn="tl">
                    <a:srgbClr val="000000"/>
                  </a:outerShdw>
                </a:effectLst>
                <a:latin typeface="+mn-lt"/>
                <a:cs typeface="Arial" charset="0"/>
              </a:defRPr>
            </a:lvl1pPr>
          </a:lstStyle>
          <a:p>
            <a:pPr>
              <a:defRPr/>
            </a:pPr>
            <a:endParaRPr lang="en-US"/>
          </a:p>
        </p:txBody>
      </p:sp>
      <p:sp>
        <p:nvSpPr>
          <p:cNvPr id="350250" name="Rectangle 42"/>
          <p:cNvSpPr>
            <a:spLocks noGrp="1" noChangeArrowheads="1"/>
          </p:cNvSpPr>
          <p:nvPr>
            <p:ph type="sldNum" sz="quarter" idx="4"/>
          </p:nvPr>
        </p:nvSpPr>
        <p:spPr bwMode="auto">
          <a:xfrm>
            <a:off x="6553200" y="6243638"/>
            <a:ext cx="2133600" cy="4572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latin typeface="Verdana" pitchFamily="34" charset="0"/>
              </a:defRPr>
            </a:lvl1pPr>
          </a:lstStyle>
          <a:p>
            <a:fld id="{C7E5B61D-1E19-46FF-8F7A-1A38CA5D6CC3}" type="slidenum">
              <a:rPr lang="en-US" altLang="fr-FR"/>
              <a:pPr/>
              <a:t>‹N°›</a:t>
            </a:fld>
            <a:endParaRPr lang="en-US" altLang="fr-FR"/>
          </a:p>
        </p:txBody>
      </p:sp>
      <p:sp>
        <p:nvSpPr>
          <p:cNvPr id="350251" name="Rectangle 43"/>
          <p:cNvSpPr>
            <a:spLocks noGrp="1" noChangeArrowheads="1"/>
          </p:cNvSpPr>
          <p:nvPr>
            <p:ph type="body" idx="1"/>
          </p:nvPr>
        </p:nvSpPr>
        <p:spPr bwMode="auto">
          <a:xfrm>
            <a:off x="457200" y="1600200"/>
            <a:ext cx="8229600" cy="45307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ar-EG" smtClean="0"/>
              <a:t>انقر لتحرير أنماط النص الرئيسي</a:t>
            </a:r>
          </a:p>
          <a:p>
            <a:pPr lvl="1"/>
            <a:r>
              <a:rPr lang="ar-EG" smtClean="0"/>
              <a:t>المستوى الثاني</a:t>
            </a:r>
          </a:p>
          <a:p>
            <a:pPr lvl="2"/>
            <a:r>
              <a:rPr lang="ar-EG" smtClean="0"/>
              <a:t>المستوى الثالث</a:t>
            </a:r>
          </a:p>
          <a:p>
            <a:pPr lvl="3"/>
            <a:r>
              <a:rPr lang="ar-EG" smtClean="0"/>
              <a:t>المستوى الرابع</a:t>
            </a:r>
          </a:p>
          <a:p>
            <a:pPr lvl="4"/>
            <a:r>
              <a:rPr lang="ar-EG" smtClean="0"/>
              <a:t>المستوى الخامس</a:t>
            </a:r>
          </a:p>
        </p:txBody>
      </p:sp>
    </p:spTree>
  </p:cSld>
  <p:clrMap bg1="dk2" tx1="lt1" bg2="dk1" tx2="lt2" accent1="accent1" accent2="accent2" accent3="accent3" accent4="accent4" accent5="accent5" accent6="accent6" hlink="hlink" folHlink="folHlink"/>
  <p:sldLayoutIdLst>
    <p:sldLayoutId id="2147484441" r:id="rId1"/>
    <p:sldLayoutId id="2147484405" r:id="rId2"/>
    <p:sldLayoutId id="2147484406" r:id="rId3"/>
    <p:sldLayoutId id="2147484407" r:id="rId4"/>
    <p:sldLayoutId id="2147484408" r:id="rId5"/>
    <p:sldLayoutId id="2147484409" r:id="rId6"/>
    <p:sldLayoutId id="2147484410" r:id="rId7"/>
    <p:sldLayoutId id="2147484411" r:id="rId8"/>
    <p:sldLayoutId id="2147484412" r:id="rId9"/>
    <p:sldLayoutId id="2147484413" r:id="rId10"/>
    <p:sldLayoutId id="2147484414" r:id="rId11"/>
  </p:sldLayoutIdLst>
  <p:timing>
    <p:tnLst>
      <p:par>
        <p:cTn id="1" dur="indefinite" restart="never" nodeType="tmRoot"/>
      </p:par>
    </p:tnLst>
  </p:timing>
  <p:txStyles>
    <p:titleStyle>
      <a:lvl1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r" rtl="1" eaLnBrk="0" fontAlgn="base" hangingPunct="0">
        <a:spcBef>
          <a:spcPct val="20000"/>
        </a:spcBef>
        <a:spcAft>
          <a:spcPct val="0"/>
        </a:spcAft>
        <a:buClr>
          <a:schemeClr val="hlink"/>
        </a:buClr>
        <a:buSzPct val="6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accent2"/>
        </a:buClr>
        <a:buSzPct val="6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folHlink"/>
        </a:buClr>
        <a:buSzPct val="6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1847"/>
            </a:gs>
            <a:gs pos="100000">
              <a:schemeClr val="bg1"/>
            </a:gs>
          </a:gsLst>
          <a:lin ang="5400000" scaled="1"/>
        </a:gradFill>
        <a:effectLst/>
      </p:bgPr>
    </p:bg>
    <p:spTree>
      <p:nvGrpSpPr>
        <p:cNvPr id="1" name=""/>
        <p:cNvGrpSpPr/>
        <p:nvPr/>
      </p:nvGrpSpPr>
      <p:grpSpPr>
        <a:xfrm>
          <a:off x="0" y="0"/>
          <a:ext cx="0" cy="0"/>
          <a:chOff x="0" y="0"/>
          <a:chExt cx="0" cy="0"/>
        </a:xfrm>
      </p:grpSpPr>
      <p:grpSp>
        <p:nvGrpSpPr>
          <p:cNvPr id="6146" name="Group 2"/>
          <p:cNvGrpSpPr>
            <a:grpSpLocks/>
          </p:cNvGrpSpPr>
          <p:nvPr/>
        </p:nvGrpSpPr>
        <p:grpSpPr bwMode="auto">
          <a:xfrm>
            <a:off x="0" y="0"/>
            <a:ext cx="9144000" cy="6858000"/>
            <a:chOff x="0" y="0"/>
            <a:chExt cx="5760" cy="4320"/>
          </a:xfrm>
        </p:grpSpPr>
        <p:sp>
          <p:nvSpPr>
            <p:cNvPr id="6169" name="Freeform 3"/>
            <p:cNvSpPr>
              <a:spLocks/>
            </p:cNvSpPr>
            <p:nvPr/>
          </p:nvSpPr>
          <p:spPr bwMode="hidden">
            <a:xfrm>
              <a:off x="0" y="3072"/>
              <a:ext cx="5760" cy="1248"/>
            </a:xfrm>
            <a:custGeom>
              <a:avLst/>
              <a:gdLst>
                <a:gd name="T0" fmla="*/ 4592 w 6027"/>
                <a:gd name="T1" fmla="*/ 59 h 2296"/>
                <a:gd name="T2" fmla="*/ 0 w 6027"/>
                <a:gd name="T3" fmla="*/ 59 h 2296"/>
                <a:gd name="T4" fmla="*/ 0 w 6027"/>
                <a:gd name="T5" fmla="*/ 0 h 2296"/>
                <a:gd name="T6" fmla="*/ 4592 w 6027"/>
                <a:gd name="T7" fmla="*/ 0 h 2296"/>
                <a:gd name="T8" fmla="*/ 4592 w 6027"/>
                <a:gd name="T9" fmla="*/ 59 h 2296"/>
                <a:gd name="T10" fmla="*/ 4592 w 6027"/>
                <a:gd name="T11" fmla="*/ 59 h 229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27" h="2296">
                  <a:moveTo>
                    <a:pt x="6027" y="2296"/>
                  </a:moveTo>
                  <a:lnTo>
                    <a:pt x="0" y="2296"/>
                  </a:lnTo>
                  <a:lnTo>
                    <a:pt x="0" y="0"/>
                  </a:lnTo>
                  <a:lnTo>
                    <a:pt x="6027" y="0"/>
                  </a:lnTo>
                  <a:lnTo>
                    <a:pt x="6027" y="2296"/>
                  </a:lnTo>
                  <a:close/>
                </a:path>
              </a:pathLst>
            </a:custGeom>
            <a:gradFill rotWithShape="0">
              <a:gsLst>
                <a:gs pos="0">
                  <a:schemeClr val="bg1"/>
                </a:gs>
                <a:gs pos="100000">
                  <a:schemeClr val="accent2"/>
                </a:gs>
              </a:gsLst>
              <a:lin ang="5400000" scaled="1"/>
            </a:gradFill>
            <a:ln w="9525">
              <a:noFill/>
              <a:round/>
              <a:headEnd/>
              <a:tailEnd/>
            </a:ln>
          </p:spPr>
          <p:txBody>
            <a:bodyPr/>
            <a:lstStyle/>
            <a:p>
              <a:endParaRPr lang="fr-FR"/>
            </a:p>
          </p:txBody>
        </p:sp>
        <p:sp>
          <p:nvSpPr>
            <p:cNvPr id="392196" name="Freeform 4"/>
            <p:cNvSpPr>
              <a:spLocks/>
            </p:cNvSpPr>
            <p:nvPr/>
          </p:nvSpPr>
          <p:spPr bwMode="hidden">
            <a:xfrm>
              <a:off x="0" y="0"/>
              <a:ext cx="5760" cy="3072"/>
            </a:xfrm>
            <a:custGeom>
              <a:avLst/>
              <a:gdLst>
                <a:gd name="T0" fmla="*/ 6027 w 6027"/>
                <a:gd name="T1" fmla="*/ 2296 h 2296"/>
                <a:gd name="T2" fmla="*/ 0 w 6027"/>
                <a:gd name="T3" fmla="*/ 2296 h 2296"/>
                <a:gd name="T4" fmla="*/ 0 w 6027"/>
                <a:gd name="T5" fmla="*/ 0 h 2296"/>
                <a:gd name="T6" fmla="*/ 6027 w 6027"/>
                <a:gd name="T7" fmla="*/ 0 h 2296"/>
                <a:gd name="T8" fmla="*/ 6027 w 6027"/>
                <a:gd name="T9" fmla="*/ 2296 h 2296"/>
                <a:gd name="T10" fmla="*/ 6027 w 6027"/>
                <a:gd name="T11" fmla="*/ 2296 h 2296"/>
              </a:gdLst>
              <a:ahLst/>
              <a:cxnLst>
                <a:cxn ang="0">
                  <a:pos x="T0" y="T1"/>
                </a:cxn>
                <a:cxn ang="0">
                  <a:pos x="T2" y="T3"/>
                </a:cxn>
                <a:cxn ang="0">
                  <a:pos x="T4" y="T5"/>
                </a:cxn>
                <a:cxn ang="0">
                  <a:pos x="T6" y="T7"/>
                </a:cxn>
                <a:cxn ang="0">
                  <a:pos x="T8" y="T9"/>
                </a:cxn>
                <a:cxn ang="0">
                  <a:pos x="T10" y="T11"/>
                </a:cxn>
              </a:cxnLst>
              <a:rect l="0" t="0" r="r" b="b"/>
              <a:pathLst>
                <a:path w="6027" h="2296">
                  <a:moveTo>
                    <a:pt x="6027" y="2296"/>
                  </a:moveTo>
                  <a:lnTo>
                    <a:pt x="0" y="2296"/>
                  </a:lnTo>
                  <a:lnTo>
                    <a:pt x="0" y="0"/>
                  </a:lnTo>
                  <a:lnTo>
                    <a:pt x="6027" y="0"/>
                  </a:lnTo>
                  <a:lnTo>
                    <a:pt x="6027" y="2296"/>
                  </a:lnTo>
                  <a:lnTo>
                    <a:pt x="6027" y="2296"/>
                  </a:lnTo>
                  <a:close/>
                </a:path>
              </a:pathLst>
            </a:custGeom>
            <a:gradFill rotWithShape="0">
              <a:gsLst>
                <a:gs pos="0">
                  <a:schemeClr val="bg1">
                    <a:gamma/>
                    <a:shade val="46275"/>
                    <a:invGamma/>
                  </a:schemeClr>
                </a:gs>
                <a:gs pos="100000">
                  <a:schemeClr val="bg1"/>
                </a:gs>
              </a:gsLst>
              <a:lin ang="5400000" scaled="1"/>
            </a:gradFill>
            <a:ln>
              <a:noFill/>
            </a:ln>
            <a:extLst/>
          </p:spPr>
          <p:txBody>
            <a:bodyPr/>
            <a:lstStyle/>
            <a:p>
              <a:pPr algn="ctr" rtl="1" eaLnBrk="1" hangingPunct="1">
                <a:defRPr/>
              </a:pPr>
              <a:endParaRPr lang="fr-FR"/>
            </a:p>
          </p:txBody>
        </p:sp>
      </p:grpSp>
      <p:sp>
        <p:nvSpPr>
          <p:cNvPr id="6147" name="Freeform 5"/>
          <p:cNvSpPr>
            <a:spLocks/>
          </p:cNvSpPr>
          <p:nvPr/>
        </p:nvSpPr>
        <p:spPr bwMode="hidden">
          <a:xfrm>
            <a:off x="6248400" y="6262688"/>
            <a:ext cx="2895600" cy="609600"/>
          </a:xfrm>
          <a:custGeom>
            <a:avLst/>
            <a:gdLst>
              <a:gd name="T0" fmla="*/ 2147483646 w 5748"/>
              <a:gd name="T1" fmla="*/ 2147483646 h 246"/>
              <a:gd name="T2" fmla="*/ 0 w 5748"/>
              <a:gd name="T3" fmla="*/ 2147483646 h 246"/>
              <a:gd name="T4" fmla="*/ 0 w 5748"/>
              <a:gd name="T5" fmla="*/ 0 h 246"/>
              <a:gd name="T6" fmla="*/ 2147483646 w 5748"/>
              <a:gd name="T7" fmla="*/ 0 h 246"/>
              <a:gd name="T8" fmla="*/ 2147483646 w 5748"/>
              <a:gd name="T9" fmla="*/ 2147483646 h 246"/>
              <a:gd name="T10" fmla="*/ 2147483646 w 5748"/>
              <a:gd name="T11" fmla="*/ 2147483646 h 24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8" h="246">
                <a:moveTo>
                  <a:pt x="5748" y="246"/>
                </a:moveTo>
                <a:lnTo>
                  <a:pt x="0" y="246"/>
                </a:lnTo>
                <a:lnTo>
                  <a:pt x="0" y="0"/>
                </a:lnTo>
                <a:lnTo>
                  <a:pt x="5748" y="0"/>
                </a:lnTo>
                <a:lnTo>
                  <a:pt x="5748" y="246"/>
                </a:lnTo>
                <a:close/>
              </a:path>
            </a:pathLst>
          </a:custGeom>
          <a:gradFill rotWithShape="0">
            <a:gsLst>
              <a:gs pos="0">
                <a:schemeClr val="bg1"/>
              </a:gs>
              <a:gs pos="100000">
                <a:schemeClr val="hlink"/>
              </a:gs>
            </a:gsLst>
            <a:lin ang="18900000" scaled="1"/>
          </a:gradFill>
          <a:ln w="9525">
            <a:noFill/>
            <a:round/>
            <a:headEnd/>
            <a:tailEnd/>
          </a:ln>
        </p:spPr>
        <p:txBody>
          <a:bodyPr/>
          <a:lstStyle/>
          <a:p>
            <a:endParaRPr lang="fr-FR"/>
          </a:p>
        </p:txBody>
      </p:sp>
      <p:grpSp>
        <p:nvGrpSpPr>
          <p:cNvPr id="6148" name="Group 6"/>
          <p:cNvGrpSpPr>
            <a:grpSpLocks/>
          </p:cNvGrpSpPr>
          <p:nvPr/>
        </p:nvGrpSpPr>
        <p:grpSpPr bwMode="auto">
          <a:xfrm>
            <a:off x="0" y="6019800"/>
            <a:ext cx="7848600" cy="857250"/>
            <a:chOff x="0" y="3792"/>
            <a:chExt cx="4944" cy="540"/>
          </a:xfrm>
        </p:grpSpPr>
        <p:sp>
          <p:nvSpPr>
            <p:cNvPr id="392199" name="Freeform 7"/>
            <p:cNvSpPr>
              <a:spLocks/>
            </p:cNvSpPr>
            <p:nvPr userDrawn="1"/>
          </p:nvSpPr>
          <p:spPr bwMode="ltGray">
            <a:xfrm>
              <a:off x="1488" y="3792"/>
              <a:ext cx="3240" cy="536"/>
            </a:xfrm>
            <a:custGeom>
              <a:avLst/>
              <a:gdLst>
                <a:gd name="T0" fmla="*/ 3132 w 3240"/>
                <a:gd name="T1" fmla="*/ 469 h 536"/>
                <a:gd name="T2" fmla="*/ 2995 w 3240"/>
                <a:gd name="T3" fmla="*/ 395 h 536"/>
                <a:gd name="T4" fmla="*/ 2911 w 3240"/>
                <a:gd name="T5" fmla="*/ 375 h 536"/>
                <a:gd name="T6" fmla="*/ 2678 w 3240"/>
                <a:gd name="T7" fmla="*/ 228 h 536"/>
                <a:gd name="T8" fmla="*/ 2553 w 3240"/>
                <a:gd name="T9" fmla="*/ 74 h 536"/>
                <a:gd name="T10" fmla="*/ 2457 w 3240"/>
                <a:gd name="T11" fmla="*/ 7 h 536"/>
                <a:gd name="T12" fmla="*/ 2403 w 3240"/>
                <a:gd name="T13" fmla="*/ 47 h 536"/>
                <a:gd name="T14" fmla="*/ 2289 w 3240"/>
                <a:gd name="T15" fmla="*/ 74 h 536"/>
                <a:gd name="T16" fmla="*/ 2134 w 3240"/>
                <a:gd name="T17" fmla="*/ 74 h 536"/>
                <a:gd name="T18" fmla="*/ 2044 w 3240"/>
                <a:gd name="T19" fmla="*/ 128 h 536"/>
                <a:gd name="T20" fmla="*/ 1775 w 3240"/>
                <a:gd name="T21" fmla="*/ 222 h 536"/>
                <a:gd name="T22" fmla="*/ 1602 w 3240"/>
                <a:gd name="T23" fmla="*/ 181 h 536"/>
                <a:gd name="T24" fmla="*/ 1560 w 3240"/>
                <a:gd name="T25" fmla="*/ 101 h 536"/>
                <a:gd name="T26" fmla="*/ 1542 w 3240"/>
                <a:gd name="T27" fmla="*/ 87 h 536"/>
                <a:gd name="T28" fmla="*/ 1446 w 3240"/>
                <a:gd name="T29" fmla="*/ 60 h 536"/>
                <a:gd name="T30" fmla="*/ 1375 w 3240"/>
                <a:gd name="T31" fmla="*/ 74 h 536"/>
                <a:gd name="T32" fmla="*/ 1309 w 3240"/>
                <a:gd name="T33" fmla="*/ 87 h 536"/>
                <a:gd name="T34" fmla="*/ 1243 w 3240"/>
                <a:gd name="T35" fmla="*/ 13 h 536"/>
                <a:gd name="T36" fmla="*/ 1225 w 3240"/>
                <a:gd name="T37" fmla="*/ 0 h 536"/>
                <a:gd name="T38" fmla="*/ 1189 w 3240"/>
                <a:gd name="T39" fmla="*/ 0 h 536"/>
                <a:gd name="T40" fmla="*/ 1106 w 3240"/>
                <a:gd name="T41" fmla="*/ 34 h 536"/>
                <a:gd name="T42" fmla="*/ 1106 w 3240"/>
                <a:gd name="T43" fmla="*/ 34 h 536"/>
                <a:gd name="T44" fmla="*/ 1094 w 3240"/>
                <a:gd name="T45" fmla="*/ 40 h 536"/>
                <a:gd name="T46" fmla="*/ 1070 w 3240"/>
                <a:gd name="T47" fmla="*/ 54 h 536"/>
                <a:gd name="T48" fmla="*/ 1034 w 3240"/>
                <a:gd name="T49" fmla="*/ 74 h 536"/>
                <a:gd name="T50" fmla="*/ 1004 w 3240"/>
                <a:gd name="T51" fmla="*/ 74 h 536"/>
                <a:gd name="T52" fmla="*/ 986 w 3240"/>
                <a:gd name="T53" fmla="*/ 74 h 536"/>
                <a:gd name="T54" fmla="*/ 956 w 3240"/>
                <a:gd name="T55" fmla="*/ 81 h 536"/>
                <a:gd name="T56" fmla="*/ 920 w 3240"/>
                <a:gd name="T57" fmla="*/ 94 h 536"/>
                <a:gd name="T58" fmla="*/ 884 w 3240"/>
                <a:gd name="T59" fmla="*/ 107 h 536"/>
                <a:gd name="T60" fmla="*/ 843 w 3240"/>
                <a:gd name="T61" fmla="*/ 128 h 536"/>
                <a:gd name="T62" fmla="*/ 813 w 3240"/>
                <a:gd name="T63" fmla="*/ 141 h 536"/>
                <a:gd name="T64" fmla="*/ 789 w 3240"/>
                <a:gd name="T65" fmla="*/ 148 h 536"/>
                <a:gd name="T66" fmla="*/ 783 w 3240"/>
                <a:gd name="T67" fmla="*/ 154 h 536"/>
                <a:gd name="T68" fmla="*/ 556 w 3240"/>
                <a:gd name="T69" fmla="*/ 228 h 536"/>
                <a:gd name="T70" fmla="*/ 394 w 3240"/>
                <a:gd name="T71" fmla="*/ 294 h 536"/>
                <a:gd name="T72" fmla="*/ 107 w 3240"/>
                <a:gd name="T73" fmla="*/ 462 h 536"/>
                <a:gd name="T74" fmla="*/ 0 w 3240"/>
                <a:gd name="T75" fmla="*/ 536 h 536"/>
                <a:gd name="T76" fmla="*/ 3240 w 3240"/>
                <a:gd name="T77" fmla="*/ 536 h 536"/>
                <a:gd name="T78" fmla="*/ 3132 w 3240"/>
                <a:gd name="T79" fmla="*/ 469 h 536"/>
                <a:gd name="T80" fmla="*/ 3132 w 3240"/>
                <a:gd name="T81" fmla="*/ 469 h 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240" h="536">
                  <a:moveTo>
                    <a:pt x="3132" y="469"/>
                  </a:moveTo>
                  <a:lnTo>
                    <a:pt x="2995" y="395"/>
                  </a:lnTo>
                  <a:lnTo>
                    <a:pt x="2911" y="375"/>
                  </a:lnTo>
                  <a:lnTo>
                    <a:pt x="2678" y="228"/>
                  </a:lnTo>
                  <a:lnTo>
                    <a:pt x="2553" y="74"/>
                  </a:lnTo>
                  <a:lnTo>
                    <a:pt x="2457" y="7"/>
                  </a:lnTo>
                  <a:lnTo>
                    <a:pt x="2403" y="47"/>
                  </a:lnTo>
                  <a:lnTo>
                    <a:pt x="2289" y="74"/>
                  </a:lnTo>
                  <a:lnTo>
                    <a:pt x="2134" y="74"/>
                  </a:lnTo>
                  <a:lnTo>
                    <a:pt x="2044" y="128"/>
                  </a:lnTo>
                  <a:lnTo>
                    <a:pt x="1775" y="222"/>
                  </a:lnTo>
                  <a:lnTo>
                    <a:pt x="1602" y="181"/>
                  </a:lnTo>
                  <a:lnTo>
                    <a:pt x="1560" y="101"/>
                  </a:lnTo>
                  <a:lnTo>
                    <a:pt x="1542" y="87"/>
                  </a:lnTo>
                  <a:lnTo>
                    <a:pt x="1446" y="60"/>
                  </a:lnTo>
                  <a:lnTo>
                    <a:pt x="1375" y="74"/>
                  </a:lnTo>
                  <a:lnTo>
                    <a:pt x="1309" y="87"/>
                  </a:lnTo>
                  <a:lnTo>
                    <a:pt x="1243" y="13"/>
                  </a:lnTo>
                  <a:lnTo>
                    <a:pt x="1225" y="0"/>
                  </a:lnTo>
                  <a:lnTo>
                    <a:pt x="1189" y="0"/>
                  </a:lnTo>
                  <a:lnTo>
                    <a:pt x="1106" y="34"/>
                  </a:lnTo>
                  <a:lnTo>
                    <a:pt x="1106" y="34"/>
                  </a:lnTo>
                  <a:lnTo>
                    <a:pt x="1094" y="40"/>
                  </a:lnTo>
                  <a:lnTo>
                    <a:pt x="1070" y="54"/>
                  </a:lnTo>
                  <a:lnTo>
                    <a:pt x="1034" y="74"/>
                  </a:lnTo>
                  <a:lnTo>
                    <a:pt x="1004" y="74"/>
                  </a:lnTo>
                  <a:lnTo>
                    <a:pt x="986" y="74"/>
                  </a:lnTo>
                  <a:lnTo>
                    <a:pt x="956" y="81"/>
                  </a:lnTo>
                  <a:lnTo>
                    <a:pt x="920" y="94"/>
                  </a:lnTo>
                  <a:lnTo>
                    <a:pt x="884" y="107"/>
                  </a:lnTo>
                  <a:lnTo>
                    <a:pt x="843" y="128"/>
                  </a:lnTo>
                  <a:lnTo>
                    <a:pt x="813" y="141"/>
                  </a:lnTo>
                  <a:lnTo>
                    <a:pt x="789" y="148"/>
                  </a:lnTo>
                  <a:lnTo>
                    <a:pt x="783" y="154"/>
                  </a:lnTo>
                  <a:lnTo>
                    <a:pt x="556" y="228"/>
                  </a:lnTo>
                  <a:lnTo>
                    <a:pt x="394" y="294"/>
                  </a:lnTo>
                  <a:lnTo>
                    <a:pt x="107" y="462"/>
                  </a:lnTo>
                  <a:lnTo>
                    <a:pt x="0" y="536"/>
                  </a:lnTo>
                  <a:lnTo>
                    <a:pt x="3240" y="536"/>
                  </a:lnTo>
                  <a:lnTo>
                    <a:pt x="3132" y="469"/>
                  </a:lnTo>
                  <a:lnTo>
                    <a:pt x="3132" y="469"/>
                  </a:lnTo>
                  <a:close/>
                </a:path>
              </a:pathLst>
            </a:custGeom>
            <a:gradFill rotWithShape="0">
              <a:gsLst>
                <a:gs pos="0">
                  <a:schemeClr val="bg2">
                    <a:gamma/>
                    <a:tint val="66667"/>
                    <a:invGamma/>
                  </a:schemeClr>
                </a:gs>
                <a:gs pos="100000">
                  <a:schemeClr val="bg2"/>
                </a:gs>
              </a:gsLst>
              <a:lin ang="5400000" scaled="1"/>
            </a:gradFill>
            <a:ln>
              <a:noFill/>
            </a:ln>
            <a:extLst/>
          </p:spPr>
          <p:txBody>
            <a:bodyPr/>
            <a:lstStyle/>
            <a:p>
              <a:pPr algn="ctr" rtl="1" eaLnBrk="1" hangingPunct="1">
                <a:defRPr/>
              </a:pPr>
              <a:endParaRPr lang="fr-FR"/>
            </a:p>
          </p:txBody>
        </p:sp>
        <p:grpSp>
          <p:nvGrpSpPr>
            <p:cNvPr id="6162" name="Group 8"/>
            <p:cNvGrpSpPr>
              <a:grpSpLocks/>
            </p:cNvGrpSpPr>
            <p:nvPr userDrawn="1"/>
          </p:nvGrpSpPr>
          <p:grpSpPr bwMode="auto">
            <a:xfrm>
              <a:off x="2486" y="3792"/>
              <a:ext cx="2458" cy="540"/>
              <a:chOff x="2486" y="3792"/>
              <a:chExt cx="2458" cy="540"/>
            </a:xfrm>
          </p:grpSpPr>
          <p:sp>
            <p:nvSpPr>
              <p:cNvPr id="6164" name="Freeform 9"/>
              <p:cNvSpPr>
                <a:spLocks/>
              </p:cNvSpPr>
              <p:nvPr userDrawn="1"/>
            </p:nvSpPr>
            <p:spPr bwMode="ltGray">
              <a:xfrm>
                <a:off x="3948" y="3799"/>
                <a:ext cx="996" cy="533"/>
              </a:xfrm>
              <a:custGeom>
                <a:avLst/>
                <a:gdLst>
                  <a:gd name="T0" fmla="*/ 636 w 996"/>
                  <a:gd name="T1" fmla="*/ 373 h 533"/>
                  <a:gd name="T2" fmla="*/ 495 w 996"/>
                  <a:gd name="T3" fmla="*/ 370 h 533"/>
                  <a:gd name="T4" fmla="*/ 280 w 996"/>
                  <a:gd name="T5" fmla="*/ 249 h 533"/>
                  <a:gd name="T6" fmla="*/ 127 w 996"/>
                  <a:gd name="T7" fmla="*/ 66 h 533"/>
                  <a:gd name="T8" fmla="*/ 0 w 996"/>
                  <a:gd name="T9" fmla="*/ 0 h 533"/>
                  <a:gd name="T10" fmla="*/ 22 w 996"/>
                  <a:gd name="T11" fmla="*/ 26 h 533"/>
                  <a:gd name="T12" fmla="*/ 0 w 996"/>
                  <a:gd name="T13" fmla="*/ 65 h 533"/>
                  <a:gd name="T14" fmla="*/ 30 w 996"/>
                  <a:gd name="T15" fmla="*/ 119 h 533"/>
                  <a:gd name="T16" fmla="*/ 75 w 996"/>
                  <a:gd name="T17" fmla="*/ 243 h 533"/>
                  <a:gd name="T18" fmla="*/ 45 w 996"/>
                  <a:gd name="T19" fmla="*/ 422 h 533"/>
                  <a:gd name="T20" fmla="*/ 200 w 996"/>
                  <a:gd name="T21" fmla="*/ 329 h 533"/>
                  <a:gd name="T22" fmla="*/ 612 w 996"/>
                  <a:gd name="T23" fmla="*/ 533 h 533"/>
                  <a:gd name="T24" fmla="*/ 996 w 996"/>
                  <a:gd name="T25" fmla="*/ 529 h 533"/>
                  <a:gd name="T26" fmla="*/ 828 w 996"/>
                  <a:gd name="T27" fmla="*/ 473 h 533"/>
                  <a:gd name="T28" fmla="*/ 636 w 996"/>
                  <a:gd name="T29" fmla="*/ 373 h 53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996" h="533">
                    <a:moveTo>
                      <a:pt x="636" y="373"/>
                    </a:moveTo>
                    <a:lnTo>
                      <a:pt x="495" y="370"/>
                    </a:lnTo>
                    <a:lnTo>
                      <a:pt x="280" y="249"/>
                    </a:lnTo>
                    <a:lnTo>
                      <a:pt x="127" y="66"/>
                    </a:lnTo>
                    <a:lnTo>
                      <a:pt x="0" y="0"/>
                    </a:lnTo>
                    <a:lnTo>
                      <a:pt x="22" y="26"/>
                    </a:lnTo>
                    <a:lnTo>
                      <a:pt x="0" y="65"/>
                    </a:lnTo>
                    <a:lnTo>
                      <a:pt x="30" y="119"/>
                    </a:lnTo>
                    <a:lnTo>
                      <a:pt x="75" y="243"/>
                    </a:lnTo>
                    <a:lnTo>
                      <a:pt x="45" y="422"/>
                    </a:lnTo>
                    <a:lnTo>
                      <a:pt x="200" y="329"/>
                    </a:lnTo>
                    <a:lnTo>
                      <a:pt x="612" y="533"/>
                    </a:lnTo>
                    <a:lnTo>
                      <a:pt x="996" y="529"/>
                    </a:lnTo>
                    <a:lnTo>
                      <a:pt x="828" y="473"/>
                    </a:lnTo>
                    <a:lnTo>
                      <a:pt x="636" y="373"/>
                    </a:lnTo>
                    <a:close/>
                  </a:path>
                </a:pathLst>
              </a:custGeom>
              <a:solidFill>
                <a:schemeClr val="bg2"/>
              </a:solidFill>
              <a:ln w="9525">
                <a:noFill/>
                <a:round/>
                <a:headEnd/>
                <a:tailEnd/>
              </a:ln>
            </p:spPr>
            <p:txBody>
              <a:bodyPr/>
              <a:lstStyle/>
              <a:p>
                <a:endParaRPr lang="fr-FR"/>
              </a:p>
            </p:txBody>
          </p:sp>
          <p:sp>
            <p:nvSpPr>
              <p:cNvPr id="6165" name="Freeform 10"/>
              <p:cNvSpPr>
                <a:spLocks/>
              </p:cNvSpPr>
              <p:nvPr userDrawn="1"/>
            </p:nvSpPr>
            <p:spPr bwMode="ltGray">
              <a:xfrm>
                <a:off x="2677" y="3792"/>
                <a:ext cx="186" cy="395"/>
              </a:xfrm>
              <a:custGeom>
                <a:avLst/>
                <a:gdLst>
                  <a:gd name="T0" fmla="*/ 36 w 186"/>
                  <a:gd name="T1" fmla="*/ 0 h 353"/>
                  <a:gd name="T2" fmla="*/ 54 w 186"/>
                  <a:gd name="T3" fmla="*/ 35 h 353"/>
                  <a:gd name="T4" fmla="*/ 24 w 186"/>
                  <a:gd name="T5" fmla="*/ 60 h 353"/>
                  <a:gd name="T6" fmla="*/ 18 w 186"/>
                  <a:gd name="T7" fmla="*/ 130 h 353"/>
                  <a:gd name="T8" fmla="*/ 42 w 186"/>
                  <a:gd name="T9" fmla="*/ 224 h 353"/>
                  <a:gd name="T10" fmla="*/ 48 w 186"/>
                  <a:gd name="T11" fmla="*/ 318 h 353"/>
                  <a:gd name="T12" fmla="*/ 0 w 186"/>
                  <a:gd name="T13" fmla="*/ 694 h 353"/>
                  <a:gd name="T14" fmla="*/ 54 w 186"/>
                  <a:gd name="T15" fmla="*/ 459 h 353"/>
                  <a:gd name="T16" fmla="*/ 84 w 186"/>
                  <a:gd name="T17" fmla="*/ 424 h 353"/>
                  <a:gd name="T18" fmla="*/ 126 w 186"/>
                  <a:gd name="T19" fmla="*/ 248 h 353"/>
                  <a:gd name="T20" fmla="*/ 144 w 186"/>
                  <a:gd name="T21" fmla="*/ 235 h 353"/>
                  <a:gd name="T22" fmla="*/ 144 w 186"/>
                  <a:gd name="T23" fmla="*/ 177 h 353"/>
                  <a:gd name="T24" fmla="*/ 186 w 186"/>
                  <a:gd name="T25" fmla="*/ 130 h 353"/>
                  <a:gd name="T26" fmla="*/ 162 w 186"/>
                  <a:gd name="T27" fmla="*/ 117 h 353"/>
                  <a:gd name="T28" fmla="*/ 36 w 186"/>
                  <a:gd name="T29" fmla="*/ 0 h 353"/>
                  <a:gd name="T30" fmla="*/ 36 w 186"/>
                  <a:gd name="T31" fmla="*/ 0 h 35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86" h="353">
                    <a:moveTo>
                      <a:pt x="36" y="0"/>
                    </a:moveTo>
                    <a:lnTo>
                      <a:pt x="54" y="18"/>
                    </a:lnTo>
                    <a:lnTo>
                      <a:pt x="24" y="30"/>
                    </a:lnTo>
                    <a:lnTo>
                      <a:pt x="18" y="66"/>
                    </a:lnTo>
                    <a:lnTo>
                      <a:pt x="42" y="114"/>
                    </a:lnTo>
                    <a:lnTo>
                      <a:pt x="48" y="162"/>
                    </a:lnTo>
                    <a:lnTo>
                      <a:pt x="0" y="353"/>
                    </a:lnTo>
                    <a:lnTo>
                      <a:pt x="54" y="233"/>
                    </a:lnTo>
                    <a:lnTo>
                      <a:pt x="84" y="216"/>
                    </a:lnTo>
                    <a:lnTo>
                      <a:pt x="126" y="126"/>
                    </a:lnTo>
                    <a:lnTo>
                      <a:pt x="144" y="120"/>
                    </a:lnTo>
                    <a:lnTo>
                      <a:pt x="144" y="90"/>
                    </a:lnTo>
                    <a:lnTo>
                      <a:pt x="186" y="66"/>
                    </a:lnTo>
                    <a:lnTo>
                      <a:pt x="162" y="60"/>
                    </a:lnTo>
                    <a:lnTo>
                      <a:pt x="36" y="0"/>
                    </a:lnTo>
                    <a:close/>
                  </a:path>
                </a:pathLst>
              </a:custGeom>
              <a:solidFill>
                <a:schemeClr val="bg2"/>
              </a:solidFill>
              <a:ln w="9525">
                <a:noFill/>
                <a:round/>
                <a:headEnd/>
                <a:tailEnd/>
              </a:ln>
            </p:spPr>
            <p:txBody>
              <a:bodyPr/>
              <a:lstStyle/>
              <a:p>
                <a:endParaRPr lang="fr-FR"/>
              </a:p>
            </p:txBody>
          </p:sp>
          <p:sp>
            <p:nvSpPr>
              <p:cNvPr id="6166" name="Freeform 11"/>
              <p:cNvSpPr>
                <a:spLocks/>
              </p:cNvSpPr>
              <p:nvPr userDrawn="1"/>
            </p:nvSpPr>
            <p:spPr bwMode="ltGray">
              <a:xfrm>
                <a:off x="3030" y="3893"/>
                <a:ext cx="378" cy="271"/>
              </a:xfrm>
              <a:custGeom>
                <a:avLst/>
                <a:gdLst>
                  <a:gd name="T0" fmla="*/ 18 w 378"/>
                  <a:gd name="T1" fmla="*/ 0 h 271"/>
                  <a:gd name="T2" fmla="*/ 12 w 378"/>
                  <a:gd name="T3" fmla="*/ 13 h 271"/>
                  <a:gd name="T4" fmla="*/ 0 w 378"/>
                  <a:gd name="T5" fmla="*/ 40 h 271"/>
                  <a:gd name="T6" fmla="*/ 60 w 378"/>
                  <a:gd name="T7" fmla="*/ 121 h 271"/>
                  <a:gd name="T8" fmla="*/ 310 w 378"/>
                  <a:gd name="T9" fmla="*/ 271 h 271"/>
                  <a:gd name="T10" fmla="*/ 290 w 378"/>
                  <a:gd name="T11" fmla="*/ 139 h 271"/>
                  <a:gd name="T12" fmla="*/ 378 w 378"/>
                  <a:gd name="T13" fmla="*/ 76 h 271"/>
                  <a:gd name="T14" fmla="*/ 251 w 378"/>
                  <a:gd name="T15" fmla="*/ 94 h 271"/>
                  <a:gd name="T16" fmla="*/ 90 w 378"/>
                  <a:gd name="T17" fmla="*/ 54 h 271"/>
                  <a:gd name="T18" fmla="*/ 18 w 378"/>
                  <a:gd name="T19" fmla="*/ 0 h 271"/>
                  <a:gd name="T20" fmla="*/ 18 w 378"/>
                  <a:gd name="T21" fmla="*/ 0 h 27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8" h="271">
                    <a:moveTo>
                      <a:pt x="18" y="0"/>
                    </a:moveTo>
                    <a:lnTo>
                      <a:pt x="12" y="13"/>
                    </a:lnTo>
                    <a:lnTo>
                      <a:pt x="0" y="40"/>
                    </a:lnTo>
                    <a:lnTo>
                      <a:pt x="60" y="121"/>
                    </a:lnTo>
                    <a:lnTo>
                      <a:pt x="310" y="271"/>
                    </a:lnTo>
                    <a:lnTo>
                      <a:pt x="290" y="139"/>
                    </a:lnTo>
                    <a:lnTo>
                      <a:pt x="378" y="76"/>
                    </a:lnTo>
                    <a:lnTo>
                      <a:pt x="251" y="94"/>
                    </a:lnTo>
                    <a:lnTo>
                      <a:pt x="90" y="54"/>
                    </a:lnTo>
                    <a:lnTo>
                      <a:pt x="18" y="0"/>
                    </a:lnTo>
                    <a:close/>
                  </a:path>
                </a:pathLst>
              </a:custGeom>
              <a:solidFill>
                <a:schemeClr val="bg2"/>
              </a:solidFill>
              <a:ln w="9525">
                <a:noFill/>
                <a:round/>
                <a:headEnd/>
                <a:tailEnd/>
              </a:ln>
            </p:spPr>
            <p:txBody>
              <a:bodyPr/>
              <a:lstStyle/>
              <a:p>
                <a:endParaRPr lang="fr-FR"/>
              </a:p>
            </p:txBody>
          </p:sp>
          <p:sp>
            <p:nvSpPr>
              <p:cNvPr id="6167" name="Freeform 12"/>
              <p:cNvSpPr>
                <a:spLocks/>
              </p:cNvSpPr>
              <p:nvPr userDrawn="1"/>
            </p:nvSpPr>
            <p:spPr bwMode="ltGray">
              <a:xfrm>
                <a:off x="3628" y="3866"/>
                <a:ext cx="155" cy="74"/>
              </a:xfrm>
              <a:custGeom>
                <a:avLst/>
                <a:gdLst>
                  <a:gd name="T0" fmla="*/ 114 w 155"/>
                  <a:gd name="T1" fmla="*/ 0 h 66"/>
                  <a:gd name="T2" fmla="*/ 0 w 155"/>
                  <a:gd name="T3" fmla="*/ 0 h 66"/>
                  <a:gd name="T4" fmla="*/ 0 w 155"/>
                  <a:gd name="T5" fmla="*/ 0 h 66"/>
                  <a:gd name="T6" fmla="*/ 6 w 155"/>
                  <a:gd name="T7" fmla="*/ 12 h 66"/>
                  <a:gd name="T8" fmla="*/ 6 w 155"/>
                  <a:gd name="T9" fmla="*/ 35 h 66"/>
                  <a:gd name="T10" fmla="*/ 0 w 155"/>
                  <a:gd name="T11" fmla="*/ 48 h 66"/>
                  <a:gd name="T12" fmla="*/ 78 w 155"/>
                  <a:gd name="T13" fmla="*/ 118 h 66"/>
                  <a:gd name="T14" fmla="*/ 96 w 155"/>
                  <a:gd name="T15" fmla="*/ 83 h 66"/>
                  <a:gd name="T16" fmla="*/ 155 w 155"/>
                  <a:gd name="T17" fmla="*/ 131 h 66"/>
                  <a:gd name="T18" fmla="*/ 126 w 155"/>
                  <a:gd name="T19" fmla="*/ 48 h 66"/>
                  <a:gd name="T20" fmla="*/ 149 w 155"/>
                  <a:gd name="T21" fmla="*/ 0 h 66"/>
                  <a:gd name="T22" fmla="*/ 114 w 155"/>
                  <a:gd name="T23" fmla="*/ 0 h 66"/>
                  <a:gd name="T24" fmla="*/ 114 w 155"/>
                  <a:gd name="T25" fmla="*/ 0 h 6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55" h="66">
                    <a:moveTo>
                      <a:pt x="114" y="0"/>
                    </a:moveTo>
                    <a:lnTo>
                      <a:pt x="0" y="0"/>
                    </a:lnTo>
                    <a:lnTo>
                      <a:pt x="6" y="6"/>
                    </a:lnTo>
                    <a:lnTo>
                      <a:pt x="6" y="18"/>
                    </a:lnTo>
                    <a:lnTo>
                      <a:pt x="0" y="24"/>
                    </a:lnTo>
                    <a:lnTo>
                      <a:pt x="78" y="60"/>
                    </a:lnTo>
                    <a:lnTo>
                      <a:pt x="96" y="42"/>
                    </a:lnTo>
                    <a:lnTo>
                      <a:pt x="155" y="66"/>
                    </a:lnTo>
                    <a:lnTo>
                      <a:pt x="126" y="24"/>
                    </a:lnTo>
                    <a:lnTo>
                      <a:pt x="149" y="0"/>
                    </a:lnTo>
                    <a:lnTo>
                      <a:pt x="114" y="0"/>
                    </a:lnTo>
                    <a:close/>
                  </a:path>
                </a:pathLst>
              </a:custGeom>
              <a:solidFill>
                <a:schemeClr val="bg2"/>
              </a:solidFill>
              <a:ln w="9525">
                <a:noFill/>
                <a:round/>
                <a:headEnd/>
                <a:tailEnd/>
              </a:ln>
            </p:spPr>
            <p:txBody>
              <a:bodyPr/>
              <a:lstStyle/>
              <a:p>
                <a:endParaRPr lang="fr-FR"/>
              </a:p>
            </p:txBody>
          </p:sp>
          <p:sp>
            <p:nvSpPr>
              <p:cNvPr id="6168" name="Freeform 13"/>
              <p:cNvSpPr>
                <a:spLocks/>
              </p:cNvSpPr>
              <p:nvPr userDrawn="1"/>
            </p:nvSpPr>
            <p:spPr bwMode="ltGray">
              <a:xfrm>
                <a:off x="2486" y="3859"/>
                <a:ext cx="42" cy="81"/>
              </a:xfrm>
              <a:custGeom>
                <a:avLst/>
                <a:gdLst>
                  <a:gd name="T0" fmla="*/ 6 w 42"/>
                  <a:gd name="T1" fmla="*/ 74 h 72"/>
                  <a:gd name="T2" fmla="*/ 0 w 42"/>
                  <a:gd name="T3" fmla="*/ 37 h 72"/>
                  <a:gd name="T4" fmla="*/ 12 w 42"/>
                  <a:gd name="T5" fmla="*/ 12 h 72"/>
                  <a:gd name="T6" fmla="*/ 0 w 42"/>
                  <a:gd name="T7" fmla="*/ 12 h 72"/>
                  <a:gd name="T8" fmla="*/ 12 w 42"/>
                  <a:gd name="T9" fmla="*/ 12 h 72"/>
                  <a:gd name="T10" fmla="*/ 24 w 42"/>
                  <a:gd name="T11" fmla="*/ 12 h 72"/>
                  <a:gd name="T12" fmla="*/ 36 w 42"/>
                  <a:gd name="T13" fmla="*/ 12 h 72"/>
                  <a:gd name="T14" fmla="*/ 42 w 42"/>
                  <a:gd name="T15" fmla="*/ 0 h 72"/>
                  <a:gd name="T16" fmla="*/ 30 w 42"/>
                  <a:gd name="T17" fmla="*/ 37 h 72"/>
                  <a:gd name="T18" fmla="*/ 42 w 42"/>
                  <a:gd name="T19" fmla="*/ 99 h 72"/>
                  <a:gd name="T20" fmla="*/ 12 w 42"/>
                  <a:gd name="T21" fmla="*/ 145 h 72"/>
                  <a:gd name="T22" fmla="*/ 6 w 42"/>
                  <a:gd name="T23" fmla="*/ 74 h 72"/>
                  <a:gd name="T24" fmla="*/ 6 w 42"/>
                  <a:gd name="T25" fmla="*/ 74 h 7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2" h="72">
                    <a:moveTo>
                      <a:pt x="6" y="36"/>
                    </a:moveTo>
                    <a:lnTo>
                      <a:pt x="0" y="18"/>
                    </a:lnTo>
                    <a:lnTo>
                      <a:pt x="12" y="6"/>
                    </a:lnTo>
                    <a:lnTo>
                      <a:pt x="0" y="6"/>
                    </a:lnTo>
                    <a:lnTo>
                      <a:pt x="12" y="6"/>
                    </a:lnTo>
                    <a:lnTo>
                      <a:pt x="24" y="6"/>
                    </a:lnTo>
                    <a:lnTo>
                      <a:pt x="36" y="6"/>
                    </a:lnTo>
                    <a:lnTo>
                      <a:pt x="42" y="0"/>
                    </a:lnTo>
                    <a:lnTo>
                      <a:pt x="30" y="18"/>
                    </a:lnTo>
                    <a:lnTo>
                      <a:pt x="42" y="48"/>
                    </a:lnTo>
                    <a:lnTo>
                      <a:pt x="12" y="72"/>
                    </a:lnTo>
                    <a:lnTo>
                      <a:pt x="6" y="36"/>
                    </a:lnTo>
                    <a:close/>
                  </a:path>
                </a:pathLst>
              </a:custGeom>
              <a:solidFill>
                <a:schemeClr val="bg2"/>
              </a:solidFill>
              <a:ln w="9525">
                <a:noFill/>
                <a:round/>
                <a:headEnd/>
                <a:tailEnd/>
              </a:ln>
            </p:spPr>
            <p:txBody>
              <a:bodyPr/>
              <a:lstStyle/>
              <a:p>
                <a:endParaRPr lang="fr-FR"/>
              </a:p>
            </p:txBody>
          </p:sp>
        </p:grpSp>
        <p:sp>
          <p:nvSpPr>
            <p:cNvPr id="392206" name="Freeform 14"/>
            <p:cNvSpPr>
              <a:spLocks/>
            </p:cNvSpPr>
            <p:nvPr userDrawn="1"/>
          </p:nvSpPr>
          <p:spPr bwMode="ltGray">
            <a:xfrm>
              <a:off x="0" y="3792"/>
              <a:ext cx="3976" cy="535"/>
            </a:xfrm>
            <a:custGeom>
              <a:avLst/>
              <a:gdLst>
                <a:gd name="T0" fmla="*/ 3976 w 3976"/>
                <a:gd name="T1" fmla="*/ 527 h 527"/>
                <a:gd name="T2" fmla="*/ 3970 w 3976"/>
                <a:gd name="T3" fmla="*/ 527 h 527"/>
                <a:gd name="T4" fmla="*/ 3844 w 3976"/>
                <a:gd name="T5" fmla="*/ 509 h 527"/>
                <a:gd name="T6" fmla="*/ 2487 w 3976"/>
                <a:gd name="T7" fmla="*/ 305 h 527"/>
                <a:gd name="T8" fmla="*/ 2039 w 3976"/>
                <a:gd name="T9" fmla="*/ 36 h 527"/>
                <a:gd name="T10" fmla="*/ 1907 w 3976"/>
                <a:gd name="T11" fmla="*/ 24 h 527"/>
                <a:gd name="T12" fmla="*/ 1883 w 3976"/>
                <a:gd name="T13" fmla="*/ 54 h 527"/>
                <a:gd name="T14" fmla="*/ 1859 w 3976"/>
                <a:gd name="T15" fmla="*/ 54 h 527"/>
                <a:gd name="T16" fmla="*/ 1830 w 3976"/>
                <a:gd name="T17" fmla="*/ 30 h 527"/>
                <a:gd name="T18" fmla="*/ 1704 w 3976"/>
                <a:gd name="T19" fmla="*/ 102 h 527"/>
                <a:gd name="T20" fmla="*/ 1608 w 3976"/>
                <a:gd name="T21" fmla="*/ 126 h 527"/>
                <a:gd name="T22" fmla="*/ 1561 w 3976"/>
                <a:gd name="T23" fmla="*/ 132 h 527"/>
                <a:gd name="T24" fmla="*/ 1495 w 3976"/>
                <a:gd name="T25" fmla="*/ 102 h 527"/>
                <a:gd name="T26" fmla="*/ 1357 w 3976"/>
                <a:gd name="T27" fmla="*/ 126 h 527"/>
                <a:gd name="T28" fmla="*/ 1285 w 3976"/>
                <a:gd name="T29" fmla="*/ 24 h 527"/>
                <a:gd name="T30" fmla="*/ 1280 w 3976"/>
                <a:gd name="T31" fmla="*/ 18 h 527"/>
                <a:gd name="T32" fmla="*/ 1262 w 3976"/>
                <a:gd name="T33" fmla="*/ 12 h 527"/>
                <a:gd name="T34" fmla="*/ 1238 w 3976"/>
                <a:gd name="T35" fmla="*/ 6 h 527"/>
                <a:gd name="T36" fmla="*/ 1220 w 3976"/>
                <a:gd name="T37" fmla="*/ 0 h 527"/>
                <a:gd name="T38" fmla="*/ 1196 w 3976"/>
                <a:gd name="T39" fmla="*/ 0 h 527"/>
                <a:gd name="T40" fmla="*/ 1166 w 3976"/>
                <a:gd name="T41" fmla="*/ 0 h 527"/>
                <a:gd name="T42" fmla="*/ 1142 w 3976"/>
                <a:gd name="T43" fmla="*/ 0 h 527"/>
                <a:gd name="T44" fmla="*/ 1136 w 3976"/>
                <a:gd name="T45" fmla="*/ 0 h 527"/>
                <a:gd name="T46" fmla="*/ 1130 w 3976"/>
                <a:gd name="T47" fmla="*/ 0 h 527"/>
                <a:gd name="T48" fmla="*/ 1124 w 3976"/>
                <a:gd name="T49" fmla="*/ 6 h 527"/>
                <a:gd name="T50" fmla="*/ 1118 w 3976"/>
                <a:gd name="T51" fmla="*/ 12 h 527"/>
                <a:gd name="T52" fmla="*/ 1100 w 3976"/>
                <a:gd name="T53" fmla="*/ 18 h 527"/>
                <a:gd name="T54" fmla="*/ 1088 w 3976"/>
                <a:gd name="T55" fmla="*/ 18 h 527"/>
                <a:gd name="T56" fmla="*/ 1070 w 3976"/>
                <a:gd name="T57" fmla="*/ 24 h 527"/>
                <a:gd name="T58" fmla="*/ 1052 w 3976"/>
                <a:gd name="T59" fmla="*/ 30 h 527"/>
                <a:gd name="T60" fmla="*/ 1034 w 3976"/>
                <a:gd name="T61" fmla="*/ 36 h 527"/>
                <a:gd name="T62" fmla="*/ 1028 w 3976"/>
                <a:gd name="T63" fmla="*/ 42 h 527"/>
                <a:gd name="T64" fmla="*/ 969 w 3976"/>
                <a:gd name="T65" fmla="*/ 60 h 527"/>
                <a:gd name="T66" fmla="*/ 921 w 3976"/>
                <a:gd name="T67" fmla="*/ 72 h 527"/>
                <a:gd name="T68" fmla="*/ 855 w 3976"/>
                <a:gd name="T69" fmla="*/ 48 h 527"/>
                <a:gd name="T70" fmla="*/ 825 w 3976"/>
                <a:gd name="T71" fmla="*/ 48 h 527"/>
                <a:gd name="T72" fmla="*/ 759 w 3976"/>
                <a:gd name="T73" fmla="*/ 72 h 527"/>
                <a:gd name="T74" fmla="*/ 735 w 3976"/>
                <a:gd name="T75" fmla="*/ 72 h 527"/>
                <a:gd name="T76" fmla="*/ 706 w 3976"/>
                <a:gd name="T77" fmla="*/ 60 h 527"/>
                <a:gd name="T78" fmla="*/ 640 w 3976"/>
                <a:gd name="T79" fmla="*/ 60 h 527"/>
                <a:gd name="T80" fmla="*/ 544 w 3976"/>
                <a:gd name="T81" fmla="*/ 72 h 527"/>
                <a:gd name="T82" fmla="*/ 389 w 3976"/>
                <a:gd name="T83" fmla="*/ 18 h 527"/>
                <a:gd name="T84" fmla="*/ 323 w 3976"/>
                <a:gd name="T85" fmla="*/ 60 h 527"/>
                <a:gd name="T86" fmla="*/ 317 w 3976"/>
                <a:gd name="T87" fmla="*/ 60 h 527"/>
                <a:gd name="T88" fmla="*/ 305 w 3976"/>
                <a:gd name="T89" fmla="*/ 72 h 527"/>
                <a:gd name="T90" fmla="*/ 287 w 3976"/>
                <a:gd name="T91" fmla="*/ 78 h 527"/>
                <a:gd name="T92" fmla="*/ 263 w 3976"/>
                <a:gd name="T93" fmla="*/ 90 h 527"/>
                <a:gd name="T94" fmla="*/ 203 w 3976"/>
                <a:gd name="T95" fmla="*/ 120 h 527"/>
                <a:gd name="T96" fmla="*/ 149 w 3976"/>
                <a:gd name="T97" fmla="*/ 150 h 527"/>
                <a:gd name="T98" fmla="*/ 78 w 3976"/>
                <a:gd name="T99" fmla="*/ 168 h 527"/>
                <a:gd name="T100" fmla="*/ 0 w 3976"/>
                <a:gd name="T101" fmla="*/ 180 h 527"/>
                <a:gd name="T102" fmla="*/ 0 w 3976"/>
                <a:gd name="T103" fmla="*/ 527 h 527"/>
                <a:gd name="T104" fmla="*/ 1010 w 3976"/>
                <a:gd name="T105" fmla="*/ 527 h 527"/>
                <a:gd name="T106" fmla="*/ 3725 w 3976"/>
                <a:gd name="T107" fmla="*/ 527 h 527"/>
                <a:gd name="T108" fmla="*/ 3976 w 3976"/>
                <a:gd name="T109" fmla="*/ 527 h 527"/>
                <a:gd name="T110" fmla="*/ 3976 w 3976"/>
                <a:gd name="T111" fmla="*/ 527 h 5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3976" h="527">
                  <a:moveTo>
                    <a:pt x="3976" y="527"/>
                  </a:moveTo>
                  <a:lnTo>
                    <a:pt x="3970" y="527"/>
                  </a:lnTo>
                  <a:lnTo>
                    <a:pt x="3844" y="509"/>
                  </a:lnTo>
                  <a:lnTo>
                    <a:pt x="2487" y="305"/>
                  </a:lnTo>
                  <a:lnTo>
                    <a:pt x="2039" y="36"/>
                  </a:lnTo>
                  <a:lnTo>
                    <a:pt x="1907" y="24"/>
                  </a:lnTo>
                  <a:lnTo>
                    <a:pt x="1883" y="54"/>
                  </a:lnTo>
                  <a:lnTo>
                    <a:pt x="1859" y="54"/>
                  </a:lnTo>
                  <a:lnTo>
                    <a:pt x="1830" y="30"/>
                  </a:lnTo>
                  <a:lnTo>
                    <a:pt x="1704" y="102"/>
                  </a:lnTo>
                  <a:lnTo>
                    <a:pt x="1608" y="126"/>
                  </a:lnTo>
                  <a:lnTo>
                    <a:pt x="1561" y="132"/>
                  </a:lnTo>
                  <a:lnTo>
                    <a:pt x="1495" y="102"/>
                  </a:lnTo>
                  <a:lnTo>
                    <a:pt x="1357" y="126"/>
                  </a:lnTo>
                  <a:lnTo>
                    <a:pt x="1285" y="24"/>
                  </a:lnTo>
                  <a:lnTo>
                    <a:pt x="1280" y="18"/>
                  </a:lnTo>
                  <a:lnTo>
                    <a:pt x="1262" y="12"/>
                  </a:lnTo>
                  <a:lnTo>
                    <a:pt x="1238" y="6"/>
                  </a:lnTo>
                  <a:lnTo>
                    <a:pt x="1220" y="0"/>
                  </a:lnTo>
                  <a:lnTo>
                    <a:pt x="1196" y="0"/>
                  </a:lnTo>
                  <a:lnTo>
                    <a:pt x="1166" y="0"/>
                  </a:lnTo>
                  <a:lnTo>
                    <a:pt x="1142" y="0"/>
                  </a:lnTo>
                  <a:lnTo>
                    <a:pt x="1136" y="0"/>
                  </a:lnTo>
                  <a:lnTo>
                    <a:pt x="1130" y="0"/>
                  </a:lnTo>
                  <a:lnTo>
                    <a:pt x="1124" y="6"/>
                  </a:lnTo>
                  <a:lnTo>
                    <a:pt x="1118" y="12"/>
                  </a:lnTo>
                  <a:lnTo>
                    <a:pt x="1100" y="18"/>
                  </a:lnTo>
                  <a:lnTo>
                    <a:pt x="1088" y="18"/>
                  </a:lnTo>
                  <a:lnTo>
                    <a:pt x="1070" y="24"/>
                  </a:lnTo>
                  <a:lnTo>
                    <a:pt x="1052" y="30"/>
                  </a:lnTo>
                  <a:lnTo>
                    <a:pt x="1034" y="36"/>
                  </a:lnTo>
                  <a:lnTo>
                    <a:pt x="1028" y="42"/>
                  </a:lnTo>
                  <a:lnTo>
                    <a:pt x="969" y="60"/>
                  </a:lnTo>
                  <a:lnTo>
                    <a:pt x="921" y="72"/>
                  </a:lnTo>
                  <a:lnTo>
                    <a:pt x="855" y="48"/>
                  </a:lnTo>
                  <a:lnTo>
                    <a:pt x="825" y="48"/>
                  </a:lnTo>
                  <a:lnTo>
                    <a:pt x="759" y="72"/>
                  </a:lnTo>
                  <a:lnTo>
                    <a:pt x="735" y="72"/>
                  </a:lnTo>
                  <a:lnTo>
                    <a:pt x="706" y="60"/>
                  </a:lnTo>
                  <a:lnTo>
                    <a:pt x="640" y="60"/>
                  </a:lnTo>
                  <a:lnTo>
                    <a:pt x="544" y="72"/>
                  </a:lnTo>
                  <a:lnTo>
                    <a:pt x="389" y="18"/>
                  </a:lnTo>
                  <a:lnTo>
                    <a:pt x="323" y="60"/>
                  </a:lnTo>
                  <a:lnTo>
                    <a:pt x="317" y="60"/>
                  </a:lnTo>
                  <a:lnTo>
                    <a:pt x="305" y="72"/>
                  </a:lnTo>
                  <a:lnTo>
                    <a:pt x="287" y="78"/>
                  </a:lnTo>
                  <a:lnTo>
                    <a:pt x="263" y="90"/>
                  </a:lnTo>
                  <a:lnTo>
                    <a:pt x="203" y="120"/>
                  </a:lnTo>
                  <a:lnTo>
                    <a:pt x="149" y="150"/>
                  </a:lnTo>
                  <a:lnTo>
                    <a:pt x="78" y="168"/>
                  </a:lnTo>
                  <a:lnTo>
                    <a:pt x="0" y="180"/>
                  </a:lnTo>
                  <a:lnTo>
                    <a:pt x="0" y="527"/>
                  </a:lnTo>
                  <a:lnTo>
                    <a:pt x="1010" y="527"/>
                  </a:lnTo>
                  <a:lnTo>
                    <a:pt x="3725" y="527"/>
                  </a:lnTo>
                  <a:lnTo>
                    <a:pt x="3976" y="527"/>
                  </a:lnTo>
                  <a:lnTo>
                    <a:pt x="3976" y="527"/>
                  </a:lnTo>
                  <a:close/>
                </a:path>
              </a:pathLst>
            </a:custGeom>
            <a:gradFill rotWithShape="0">
              <a:gsLst>
                <a:gs pos="0">
                  <a:schemeClr val="bg2">
                    <a:gamma/>
                    <a:tint val="75686"/>
                    <a:invGamma/>
                  </a:schemeClr>
                </a:gs>
                <a:gs pos="100000">
                  <a:schemeClr val="bg2"/>
                </a:gs>
              </a:gsLst>
              <a:lin ang="5400000" scaled="1"/>
            </a:gradFill>
            <a:ln>
              <a:noFill/>
            </a:ln>
            <a:extLst/>
          </p:spPr>
          <p:txBody>
            <a:bodyPr/>
            <a:lstStyle/>
            <a:p>
              <a:pPr algn="ctr" rtl="1" eaLnBrk="1" hangingPunct="1">
                <a:defRPr/>
              </a:pPr>
              <a:endParaRPr lang="fr-FR"/>
            </a:p>
          </p:txBody>
        </p:sp>
      </p:grpSp>
      <p:grpSp>
        <p:nvGrpSpPr>
          <p:cNvPr id="6149" name="Group 15"/>
          <p:cNvGrpSpPr>
            <a:grpSpLocks/>
          </p:cNvGrpSpPr>
          <p:nvPr/>
        </p:nvGrpSpPr>
        <p:grpSpPr bwMode="auto">
          <a:xfrm>
            <a:off x="627063" y="6021388"/>
            <a:ext cx="5684837" cy="849312"/>
            <a:chOff x="395" y="3793"/>
            <a:chExt cx="3581" cy="535"/>
          </a:xfrm>
        </p:grpSpPr>
        <p:sp>
          <p:nvSpPr>
            <p:cNvPr id="6155" name="Freeform 16"/>
            <p:cNvSpPr>
              <a:spLocks/>
            </p:cNvSpPr>
            <p:nvPr/>
          </p:nvSpPr>
          <p:spPr bwMode="auto">
            <a:xfrm>
              <a:off x="1196" y="3793"/>
              <a:ext cx="365" cy="291"/>
            </a:xfrm>
            <a:custGeom>
              <a:avLst/>
              <a:gdLst>
                <a:gd name="T0" fmla="*/ 24 w 365"/>
                <a:gd name="T1" fmla="*/ 24 h 287"/>
                <a:gd name="T2" fmla="*/ 0 w 365"/>
                <a:gd name="T3" fmla="*/ 66 h 287"/>
                <a:gd name="T4" fmla="*/ 66 w 365"/>
                <a:gd name="T5" fmla="*/ 120 h 287"/>
                <a:gd name="T6" fmla="*/ 143 w 365"/>
                <a:gd name="T7" fmla="*/ 198 h 287"/>
                <a:gd name="T8" fmla="*/ 191 w 365"/>
                <a:gd name="T9" fmla="*/ 180 h 287"/>
                <a:gd name="T10" fmla="*/ 341 w 365"/>
                <a:gd name="T11" fmla="*/ 311 h 287"/>
                <a:gd name="T12" fmla="*/ 305 w 365"/>
                <a:gd name="T13" fmla="*/ 189 h 287"/>
                <a:gd name="T14" fmla="*/ 365 w 365"/>
                <a:gd name="T15" fmla="*/ 144 h 287"/>
                <a:gd name="T16" fmla="*/ 359 w 365"/>
                <a:gd name="T17" fmla="*/ 138 h 287"/>
                <a:gd name="T18" fmla="*/ 335 w 365"/>
                <a:gd name="T19" fmla="*/ 126 h 287"/>
                <a:gd name="T20" fmla="*/ 299 w 365"/>
                <a:gd name="T21" fmla="*/ 96 h 287"/>
                <a:gd name="T22" fmla="*/ 257 w 365"/>
                <a:gd name="T23" fmla="*/ 78 h 287"/>
                <a:gd name="T24" fmla="*/ 215 w 365"/>
                <a:gd name="T25" fmla="*/ 60 h 287"/>
                <a:gd name="T26" fmla="*/ 173 w 365"/>
                <a:gd name="T27" fmla="*/ 42 h 287"/>
                <a:gd name="T28" fmla="*/ 143 w 365"/>
                <a:gd name="T29" fmla="*/ 24 h 287"/>
                <a:gd name="T30" fmla="*/ 131 w 365"/>
                <a:gd name="T31" fmla="*/ 18 h 287"/>
                <a:gd name="T32" fmla="*/ 107 w 365"/>
                <a:gd name="T33" fmla="*/ 18 h 287"/>
                <a:gd name="T34" fmla="*/ 95 w 365"/>
                <a:gd name="T35" fmla="*/ 18 h 287"/>
                <a:gd name="T36" fmla="*/ 72 w 365"/>
                <a:gd name="T37" fmla="*/ 12 h 287"/>
                <a:gd name="T38" fmla="*/ 66 w 365"/>
                <a:gd name="T39" fmla="*/ 12 h 287"/>
                <a:gd name="T40" fmla="*/ 54 w 365"/>
                <a:gd name="T41" fmla="*/ 6 h 287"/>
                <a:gd name="T42" fmla="*/ 42 w 365"/>
                <a:gd name="T43" fmla="*/ 0 h 287"/>
                <a:gd name="T44" fmla="*/ 30 w 365"/>
                <a:gd name="T45" fmla="*/ 0 h 287"/>
                <a:gd name="T46" fmla="*/ 24 w 365"/>
                <a:gd name="T47" fmla="*/ 24 h 287"/>
                <a:gd name="T48" fmla="*/ 24 w 365"/>
                <a:gd name="T49" fmla="*/ 24 h 28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365" h="287">
                  <a:moveTo>
                    <a:pt x="24" y="24"/>
                  </a:moveTo>
                  <a:lnTo>
                    <a:pt x="0" y="60"/>
                  </a:lnTo>
                  <a:lnTo>
                    <a:pt x="66" y="108"/>
                  </a:lnTo>
                  <a:lnTo>
                    <a:pt x="143" y="180"/>
                  </a:lnTo>
                  <a:lnTo>
                    <a:pt x="191" y="168"/>
                  </a:lnTo>
                  <a:lnTo>
                    <a:pt x="341" y="287"/>
                  </a:lnTo>
                  <a:lnTo>
                    <a:pt x="305" y="174"/>
                  </a:lnTo>
                  <a:lnTo>
                    <a:pt x="365" y="132"/>
                  </a:lnTo>
                  <a:lnTo>
                    <a:pt x="359" y="126"/>
                  </a:lnTo>
                  <a:lnTo>
                    <a:pt x="335" y="114"/>
                  </a:lnTo>
                  <a:lnTo>
                    <a:pt x="299" y="90"/>
                  </a:lnTo>
                  <a:lnTo>
                    <a:pt x="257" y="72"/>
                  </a:lnTo>
                  <a:lnTo>
                    <a:pt x="215" y="54"/>
                  </a:lnTo>
                  <a:lnTo>
                    <a:pt x="173" y="36"/>
                  </a:lnTo>
                  <a:lnTo>
                    <a:pt x="143" y="24"/>
                  </a:lnTo>
                  <a:lnTo>
                    <a:pt x="131" y="18"/>
                  </a:lnTo>
                  <a:lnTo>
                    <a:pt x="107" y="18"/>
                  </a:lnTo>
                  <a:lnTo>
                    <a:pt x="95" y="18"/>
                  </a:lnTo>
                  <a:lnTo>
                    <a:pt x="72" y="12"/>
                  </a:lnTo>
                  <a:lnTo>
                    <a:pt x="66" y="12"/>
                  </a:lnTo>
                  <a:lnTo>
                    <a:pt x="54" y="6"/>
                  </a:lnTo>
                  <a:lnTo>
                    <a:pt x="42" y="0"/>
                  </a:lnTo>
                  <a:lnTo>
                    <a:pt x="30" y="0"/>
                  </a:lnTo>
                  <a:lnTo>
                    <a:pt x="24" y="24"/>
                  </a:lnTo>
                  <a:close/>
                </a:path>
              </a:pathLst>
            </a:custGeom>
            <a:solidFill>
              <a:schemeClr val="bg2"/>
            </a:solidFill>
            <a:ln w="9525">
              <a:noFill/>
              <a:round/>
              <a:headEnd/>
              <a:tailEnd/>
            </a:ln>
          </p:spPr>
          <p:txBody>
            <a:bodyPr/>
            <a:lstStyle/>
            <a:p>
              <a:endParaRPr lang="fr-FR"/>
            </a:p>
          </p:txBody>
        </p:sp>
        <p:sp>
          <p:nvSpPr>
            <p:cNvPr id="6156" name="Freeform 17"/>
            <p:cNvSpPr>
              <a:spLocks/>
            </p:cNvSpPr>
            <p:nvPr/>
          </p:nvSpPr>
          <p:spPr bwMode="auto">
            <a:xfrm>
              <a:off x="1943" y="3829"/>
              <a:ext cx="2033" cy="499"/>
            </a:xfrm>
            <a:custGeom>
              <a:avLst/>
              <a:gdLst>
                <a:gd name="T0" fmla="*/ 186 w 2033"/>
                <a:gd name="T1" fmla="*/ 18 h 499"/>
                <a:gd name="T2" fmla="*/ 138 w 2033"/>
                <a:gd name="T3" fmla="*/ 6 h 499"/>
                <a:gd name="T4" fmla="*/ 96 w 2033"/>
                <a:gd name="T5" fmla="*/ 0 h 499"/>
                <a:gd name="T6" fmla="*/ 36 w 2033"/>
                <a:gd name="T7" fmla="*/ 0 h 499"/>
                <a:gd name="T8" fmla="*/ 12 w 2033"/>
                <a:gd name="T9" fmla="*/ 25 h 499"/>
                <a:gd name="T10" fmla="*/ 0 w 2033"/>
                <a:gd name="T11" fmla="*/ 128 h 499"/>
                <a:gd name="T12" fmla="*/ 60 w 2033"/>
                <a:gd name="T13" fmla="*/ 104 h 499"/>
                <a:gd name="T14" fmla="*/ 90 w 2033"/>
                <a:gd name="T15" fmla="*/ 134 h 499"/>
                <a:gd name="T16" fmla="*/ 150 w 2033"/>
                <a:gd name="T17" fmla="*/ 153 h 499"/>
                <a:gd name="T18" fmla="*/ 209 w 2033"/>
                <a:gd name="T19" fmla="*/ 273 h 499"/>
                <a:gd name="T20" fmla="*/ 401 w 2033"/>
                <a:gd name="T21" fmla="*/ 359 h 499"/>
                <a:gd name="T22" fmla="*/ 777 w 2033"/>
                <a:gd name="T23" fmla="*/ 359 h 499"/>
                <a:gd name="T24" fmla="*/ 2033 w 2033"/>
                <a:gd name="T25" fmla="*/ 499 h 499"/>
                <a:gd name="T26" fmla="*/ 2033 w 2033"/>
                <a:gd name="T27" fmla="*/ 499 h 499"/>
                <a:gd name="T28" fmla="*/ 1991 w 2033"/>
                <a:gd name="T29" fmla="*/ 493 h 499"/>
                <a:gd name="T30" fmla="*/ 676 w 2033"/>
                <a:gd name="T31" fmla="*/ 243 h 499"/>
                <a:gd name="T32" fmla="*/ 514 w 2033"/>
                <a:gd name="T33" fmla="*/ 159 h 499"/>
                <a:gd name="T34" fmla="*/ 425 w 2033"/>
                <a:gd name="T35" fmla="*/ 110 h 499"/>
                <a:gd name="T36" fmla="*/ 365 w 2033"/>
                <a:gd name="T37" fmla="*/ 92 h 499"/>
                <a:gd name="T38" fmla="*/ 281 w 2033"/>
                <a:gd name="T39" fmla="*/ 61 h 499"/>
                <a:gd name="T40" fmla="*/ 186 w 2033"/>
                <a:gd name="T41" fmla="*/ 18 h 499"/>
                <a:gd name="T42" fmla="*/ 186 w 2033"/>
                <a:gd name="T43" fmla="*/ 18 h 499"/>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2033" h="499">
                  <a:moveTo>
                    <a:pt x="186" y="18"/>
                  </a:moveTo>
                  <a:lnTo>
                    <a:pt x="138" y="6"/>
                  </a:lnTo>
                  <a:lnTo>
                    <a:pt x="96" y="0"/>
                  </a:lnTo>
                  <a:lnTo>
                    <a:pt x="36" y="0"/>
                  </a:lnTo>
                  <a:lnTo>
                    <a:pt x="12" y="25"/>
                  </a:lnTo>
                  <a:lnTo>
                    <a:pt x="0" y="128"/>
                  </a:lnTo>
                  <a:lnTo>
                    <a:pt x="60" y="104"/>
                  </a:lnTo>
                  <a:lnTo>
                    <a:pt x="90" y="134"/>
                  </a:lnTo>
                  <a:lnTo>
                    <a:pt x="150" y="153"/>
                  </a:lnTo>
                  <a:lnTo>
                    <a:pt x="209" y="273"/>
                  </a:lnTo>
                  <a:lnTo>
                    <a:pt x="401" y="359"/>
                  </a:lnTo>
                  <a:lnTo>
                    <a:pt x="777" y="359"/>
                  </a:lnTo>
                  <a:lnTo>
                    <a:pt x="2033" y="499"/>
                  </a:lnTo>
                  <a:lnTo>
                    <a:pt x="1991" y="493"/>
                  </a:lnTo>
                  <a:lnTo>
                    <a:pt x="676" y="243"/>
                  </a:lnTo>
                  <a:lnTo>
                    <a:pt x="514" y="159"/>
                  </a:lnTo>
                  <a:lnTo>
                    <a:pt x="425" y="110"/>
                  </a:lnTo>
                  <a:lnTo>
                    <a:pt x="365" y="92"/>
                  </a:lnTo>
                  <a:lnTo>
                    <a:pt x="281" y="61"/>
                  </a:lnTo>
                  <a:lnTo>
                    <a:pt x="186" y="18"/>
                  </a:lnTo>
                  <a:close/>
                </a:path>
              </a:pathLst>
            </a:custGeom>
            <a:solidFill>
              <a:schemeClr val="bg2"/>
            </a:solidFill>
            <a:ln w="9525">
              <a:noFill/>
              <a:round/>
              <a:headEnd/>
              <a:tailEnd/>
            </a:ln>
          </p:spPr>
          <p:txBody>
            <a:bodyPr/>
            <a:lstStyle/>
            <a:p>
              <a:endParaRPr lang="fr-FR"/>
            </a:p>
          </p:txBody>
        </p:sp>
        <p:sp>
          <p:nvSpPr>
            <p:cNvPr id="6157" name="Freeform 18"/>
            <p:cNvSpPr>
              <a:spLocks/>
            </p:cNvSpPr>
            <p:nvPr/>
          </p:nvSpPr>
          <p:spPr bwMode="auto">
            <a:xfrm>
              <a:off x="1830" y="3823"/>
              <a:ext cx="71" cy="61"/>
            </a:xfrm>
            <a:custGeom>
              <a:avLst/>
              <a:gdLst>
                <a:gd name="T0" fmla="*/ 0 w 71"/>
                <a:gd name="T1" fmla="*/ 18 h 60"/>
                <a:gd name="T2" fmla="*/ 6 w 71"/>
                <a:gd name="T3" fmla="*/ 18 h 60"/>
                <a:gd name="T4" fmla="*/ 12 w 71"/>
                <a:gd name="T5" fmla="*/ 12 h 60"/>
                <a:gd name="T6" fmla="*/ 6 w 71"/>
                <a:gd name="T7" fmla="*/ 6 h 60"/>
                <a:gd name="T8" fmla="*/ 0 w 71"/>
                <a:gd name="T9" fmla="*/ 0 h 60"/>
                <a:gd name="T10" fmla="*/ 29 w 71"/>
                <a:gd name="T11" fmla="*/ 18 h 60"/>
                <a:gd name="T12" fmla="*/ 53 w 71"/>
                <a:gd name="T13" fmla="*/ 18 h 60"/>
                <a:gd name="T14" fmla="*/ 59 w 71"/>
                <a:gd name="T15" fmla="*/ 36 h 60"/>
                <a:gd name="T16" fmla="*/ 65 w 71"/>
                <a:gd name="T17" fmla="*/ 48 h 60"/>
                <a:gd name="T18" fmla="*/ 71 w 71"/>
                <a:gd name="T19" fmla="*/ 60 h 60"/>
                <a:gd name="T20" fmla="*/ 71 w 71"/>
                <a:gd name="T21" fmla="*/ 66 h 60"/>
                <a:gd name="T22" fmla="*/ 59 w 71"/>
                <a:gd name="T23" fmla="*/ 60 h 60"/>
                <a:gd name="T24" fmla="*/ 47 w 71"/>
                <a:gd name="T25" fmla="*/ 48 h 60"/>
                <a:gd name="T26" fmla="*/ 23 w 71"/>
                <a:gd name="T27" fmla="*/ 36 h 60"/>
                <a:gd name="T28" fmla="*/ 23 w 71"/>
                <a:gd name="T29" fmla="*/ 42 h 60"/>
                <a:gd name="T30" fmla="*/ 18 w 71"/>
                <a:gd name="T31" fmla="*/ 48 h 60"/>
                <a:gd name="T32" fmla="*/ 12 w 71"/>
                <a:gd name="T33" fmla="*/ 54 h 60"/>
                <a:gd name="T34" fmla="*/ 6 w 71"/>
                <a:gd name="T35" fmla="*/ 54 h 60"/>
                <a:gd name="T36" fmla="*/ 6 w 71"/>
                <a:gd name="T37" fmla="*/ 54 h 60"/>
                <a:gd name="T38" fmla="*/ 6 w 71"/>
                <a:gd name="T39" fmla="*/ 42 h 60"/>
                <a:gd name="T40" fmla="*/ 0 w 71"/>
                <a:gd name="T41" fmla="*/ 18 h 60"/>
                <a:gd name="T42" fmla="*/ 0 w 71"/>
                <a:gd name="T43" fmla="*/ 18 h 60"/>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71" h="60">
                  <a:moveTo>
                    <a:pt x="0" y="18"/>
                  </a:moveTo>
                  <a:lnTo>
                    <a:pt x="6" y="18"/>
                  </a:lnTo>
                  <a:lnTo>
                    <a:pt x="12" y="12"/>
                  </a:lnTo>
                  <a:lnTo>
                    <a:pt x="6" y="6"/>
                  </a:lnTo>
                  <a:lnTo>
                    <a:pt x="0" y="0"/>
                  </a:lnTo>
                  <a:lnTo>
                    <a:pt x="29" y="18"/>
                  </a:lnTo>
                  <a:lnTo>
                    <a:pt x="53" y="18"/>
                  </a:lnTo>
                  <a:lnTo>
                    <a:pt x="59" y="30"/>
                  </a:lnTo>
                  <a:lnTo>
                    <a:pt x="65" y="42"/>
                  </a:lnTo>
                  <a:lnTo>
                    <a:pt x="71" y="54"/>
                  </a:lnTo>
                  <a:lnTo>
                    <a:pt x="71" y="60"/>
                  </a:lnTo>
                  <a:lnTo>
                    <a:pt x="59" y="54"/>
                  </a:lnTo>
                  <a:lnTo>
                    <a:pt x="47" y="42"/>
                  </a:lnTo>
                  <a:lnTo>
                    <a:pt x="23" y="30"/>
                  </a:lnTo>
                  <a:lnTo>
                    <a:pt x="23" y="36"/>
                  </a:lnTo>
                  <a:lnTo>
                    <a:pt x="18" y="42"/>
                  </a:lnTo>
                  <a:lnTo>
                    <a:pt x="12" y="48"/>
                  </a:lnTo>
                  <a:lnTo>
                    <a:pt x="6" y="48"/>
                  </a:lnTo>
                  <a:lnTo>
                    <a:pt x="6" y="36"/>
                  </a:lnTo>
                  <a:lnTo>
                    <a:pt x="0" y="18"/>
                  </a:lnTo>
                  <a:close/>
                </a:path>
              </a:pathLst>
            </a:custGeom>
            <a:solidFill>
              <a:schemeClr val="bg2"/>
            </a:solidFill>
            <a:ln w="9525">
              <a:noFill/>
              <a:round/>
              <a:headEnd/>
              <a:tailEnd/>
            </a:ln>
          </p:spPr>
          <p:txBody>
            <a:bodyPr/>
            <a:lstStyle/>
            <a:p>
              <a:endParaRPr lang="fr-FR"/>
            </a:p>
          </p:txBody>
        </p:sp>
        <p:sp>
          <p:nvSpPr>
            <p:cNvPr id="6158" name="Freeform 19"/>
            <p:cNvSpPr>
              <a:spLocks/>
            </p:cNvSpPr>
            <p:nvPr/>
          </p:nvSpPr>
          <p:spPr bwMode="auto">
            <a:xfrm>
              <a:off x="855" y="3842"/>
              <a:ext cx="161" cy="164"/>
            </a:xfrm>
            <a:custGeom>
              <a:avLst/>
              <a:gdLst>
                <a:gd name="T0" fmla="*/ 30 w 161"/>
                <a:gd name="T1" fmla="*/ 0 h 162"/>
                <a:gd name="T2" fmla="*/ 48 w 161"/>
                <a:gd name="T3" fmla="*/ 6 h 162"/>
                <a:gd name="T4" fmla="*/ 72 w 161"/>
                <a:gd name="T5" fmla="*/ 6 h 162"/>
                <a:gd name="T6" fmla="*/ 114 w 161"/>
                <a:gd name="T7" fmla="*/ 12 h 162"/>
                <a:gd name="T8" fmla="*/ 96 w 161"/>
                <a:gd name="T9" fmla="*/ 60 h 162"/>
                <a:gd name="T10" fmla="*/ 96 w 161"/>
                <a:gd name="T11" fmla="*/ 66 h 162"/>
                <a:gd name="T12" fmla="*/ 102 w 161"/>
                <a:gd name="T13" fmla="*/ 78 h 162"/>
                <a:gd name="T14" fmla="*/ 108 w 161"/>
                <a:gd name="T15" fmla="*/ 90 h 162"/>
                <a:gd name="T16" fmla="*/ 120 w 161"/>
                <a:gd name="T17" fmla="*/ 102 h 162"/>
                <a:gd name="T18" fmla="*/ 143 w 161"/>
                <a:gd name="T19" fmla="*/ 120 h 162"/>
                <a:gd name="T20" fmla="*/ 155 w 161"/>
                <a:gd name="T21" fmla="*/ 150 h 162"/>
                <a:gd name="T22" fmla="*/ 161 w 161"/>
                <a:gd name="T23" fmla="*/ 168 h 162"/>
                <a:gd name="T24" fmla="*/ 161 w 161"/>
                <a:gd name="T25" fmla="*/ 174 h 162"/>
                <a:gd name="T26" fmla="*/ 96 w 161"/>
                <a:gd name="T27" fmla="*/ 108 h 162"/>
                <a:gd name="T28" fmla="*/ 30 w 161"/>
                <a:gd name="T29" fmla="*/ 60 h 162"/>
                <a:gd name="T30" fmla="*/ 0 w 161"/>
                <a:gd name="T31" fmla="*/ 0 h 162"/>
                <a:gd name="T32" fmla="*/ 30 w 161"/>
                <a:gd name="T33" fmla="*/ 0 h 162"/>
                <a:gd name="T34" fmla="*/ 30 w 161"/>
                <a:gd name="T35" fmla="*/ 0 h 16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161" h="162">
                  <a:moveTo>
                    <a:pt x="30" y="0"/>
                  </a:moveTo>
                  <a:lnTo>
                    <a:pt x="48" y="6"/>
                  </a:lnTo>
                  <a:lnTo>
                    <a:pt x="72" y="6"/>
                  </a:lnTo>
                  <a:lnTo>
                    <a:pt x="114" y="12"/>
                  </a:lnTo>
                  <a:lnTo>
                    <a:pt x="96" y="54"/>
                  </a:lnTo>
                  <a:lnTo>
                    <a:pt x="96" y="60"/>
                  </a:lnTo>
                  <a:lnTo>
                    <a:pt x="102" y="72"/>
                  </a:lnTo>
                  <a:lnTo>
                    <a:pt x="108" y="84"/>
                  </a:lnTo>
                  <a:lnTo>
                    <a:pt x="120" y="96"/>
                  </a:lnTo>
                  <a:lnTo>
                    <a:pt x="143" y="114"/>
                  </a:lnTo>
                  <a:lnTo>
                    <a:pt x="155" y="138"/>
                  </a:lnTo>
                  <a:lnTo>
                    <a:pt x="161" y="156"/>
                  </a:lnTo>
                  <a:lnTo>
                    <a:pt x="161" y="162"/>
                  </a:lnTo>
                  <a:lnTo>
                    <a:pt x="96" y="102"/>
                  </a:lnTo>
                  <a:lnTo>
                    <a:pt x="30" y="54"/>
                  </a:lnTo>
                  <a:lnTo>
                    <a:pt x="0" y="0"/>
                  </a:lnTo>
                  <a:lnTo>
                    <a:pt x="30" y="0"/>
                  </a:lnTo>
                  <a:close/>
                </a:path>
              </a:pathLst>
            </a:custGeom>
            <a:solidFill>
              <a:schemeClr val="bg2"/>
            </a:solidFill>
            <a:ln w="9525">
              <a:noFill/>
              <a:round/>
              <a:headEnd/>
              <a:tailEnd/>
            </a:ln>
          </p:spPr>
          <p:txBody>
            <a:bodyPr/>
            <a:lstStyle/>
            <a:p>
              <a:endParaRPr lang="fr-FR"/>
            </a:p>
          </p:txBody>
        </p:sp>
        <p:sp>
          <p:nvSpPr>
            <p:cNvPr id="6159" name="Freeform 20"/>
            <p:cNvSpPr>
              <a:spLocks/>
            </p:cNvSpPr>
            <p:nvPr/>
          </p:nvSpPr>
          <p:spPr bwMode="auto">
            <a:xfrm>
              <a:off x="706" y="3854"/>
              <a:ext cx="59" cy="61"/>
            </a:xfrm>
            <a:custGeom>
              <a:avLst/>
              <a:gdLst>
                <a:gd name="T0" fmla="*/ 59 w 59"/>
                <a:gd name="T1" fmla="*/ 6 h 60"/>
                <a:gd name="T2" fmla="*/ 41 w 59"/>
                <a:gd name="T3" fmla="*/ 36 h 60"/>
                <a:gd name="T4" fmla="*/ 41 w 59"/>
                <a:gd name="T5" fmla="*/ 42 h 60"/>
                <a:gd name="T6" fmla="*/ 47 w 59"/>
                <a:gd name="T7" fmla="*/ 48 h 60"/>
                <a:gd name="T8" fmla="*/ 53 w 59"/>
                <a:gd name="T9" fmla="*/ 60 h 60"/>
                <a:gd name="T10" fmla="*/ 53 w 59"/>
                <a:gd name="T11" fmla="*/ 66 h 60"/>
                <a:gd name="T12" fmla="*/ 47 w 59"/>
                <a:gd name="T13" fmla="*/ 60 h 60"/>
                <a:gd name="T14" fmla="*/ 35 w 59"/>
                <a:gd name="T15" fmla="*/ 54 h 60"/>
                <a:gd name="T16" fmla="*/ 23 w 59"/>
                <a:gd name="T17" fmla="*/ 42 h 60"/>
                <a:gd name="T18" fmla="*/ 17 w 59"/>
                <a:gd name="T19" fmla="*/ 36 h 60"/>
                <a:gd name="T20" fmla="*/ 0 w 59"/>
                <a:gd name="T21" fmla="*/ 0 h 60"/>
                <a:gd name="T22" fmla="*/ 59 w 59"/>
                <a:gd name="T23" fmla="*/ 6 h 60"/>
                <a:gd name="T24" fmla="*/ 59 w 59"/>
                <a:gd name="T25" fmla="*/ 6 h 6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 h="60">
                  <a:moveTo>
                    <a:pt x="59" y="6"/>
                  </a:moveTo>
                  <a:lnTo>
                    <a:pt x="41" y="30"/>
                  </a:lnTo>
                  <a:lnTo>
                    <a:pt x="41" y="36"/>
                  </a:lnTo>
                  <a:lnTo>
                    <a:pt x="47" y="42"/>
                  </a:lnTo>
                  <a:lnTo>
                    <a:pt x="53" y="54"/>
                  </a:lnTo>
                  <a:lnTo>
                    <a:pt x="53" y="60"/>
                  </a:lnTo>
                  <a:lnTo>
                    <a:pt x="47" y="54"/>
                  </a:lnTo>
                  <a:lnTo>
                    <a:pt x="35" y="48"/>
                  </a:lnTo>
                  <a:lnTo>
                    <a:pt x="23" y="36"/>
                  </a:lnTo>
                  <a:lnTo>
                    <a:pt x="17" y="30"/>
                  </a:lnTo>
                  <a:lnTo>
                    <a:pt x="0" y="0"/>
                  </a:lnTo>
                  <a:lnTo>
                    <a:pt x="59" y="6"/>
                  </a:lnTo>
                  <a:close/>
                </a:path>
              </a:pathLst>
            </a:custGeom>
            <a:solidFill>
              <a:schemeClr val="bg2"/>
            </a:solidFill>
            <a:ln w="9525">
              <a:noFill/>
              <a:round/>
              <a:headEnd/>
              <a:tailEnd/>
            </a:ln>
          </p:spPr>
          <p:txBody>
            <a:bodyPr/>
            <a:lstStyle/>
            <a:p>
              <a:endParaRPr lang="fr-FR"/>
            </a:p>
          </p:txBody>
        </p:sp>
        <p:sp>
          <p:nvSpPr>
            <p:cNvPr id="6160" name="Freeform 21"/>
            <p:cNvSpPr>
              <a:spLocks/>
            </p:cNvSpPr>
            <p:nvPr/>
          </p:nvSpPr>
          <p:spPr bwMode="auto">
            <a:xfrm>
              <a:off x="395" y="3811"/>
              <a:ext cx="245" cy="207"/>
            </a:xfrm>
            <a:custGeom>
              <a:avLst/>
              <a:gdLst>
                <a:gd name="T0" fmla="*/ 233 w 245"/>
                <a:gd name="T1" fmla="*/ 42 h 204"/>
                <a:gd name="T2" fmla="*/ 245 w 245"/>
                <a:gd name="T3" fmla="*/ 48 h 204"/>
                <a:gd name="T4" fmla="*/ 209 w 245"/>
                <a:gd name="T5" fmla="*/ 90 h 204"/>
                <a:gd name="T6" fmla="*/ 143 w 245"/>
                <a:gd name="T7" fmla="*/ 144 h 204"/>
                <a:gd name="T8" fmla="*/ 167 w 245"/>
                <a:gd name="T9" fmla="*/ 168 h 204"/>
                <a:gd name="T10" fmla="*/ 179 w 245"/>
                <a:gd name="T11" fmla="*/ 222 h 204"/>
                <a:gd name="T12" fmla="*/ 77 w 245"/>
                <a:gd name="T13" fmla="*/ 144 h 204"/>
                <a:gd name="T14" fmla="*/ 47 w 245"/>
                <a:gd name="T15" fmla="*/ 90 h 204"/>
                <a:gd name="T16" fmla="*/ 89 w 245"/>
                <a:gd name="T17" fmla="*/ 72 h 204"/>
                <a:gd name="T18" fmla="*/ 59 w 245"/>
                <a:gd name="T19" fmla="*/ 42 h 204"/>
                <a:gd name="T20" fmla="*/ 0 w 245"/>
                <a:gd name="T21" fmla="*/ 12 h 204"/>
                <a:gd name="T22" fmla="*/ 0 w 245"/>
                <a:gd name="T23" fmla="*/ 0 h 204"/>
                <a:gd name="T24" fmla="*/ 6 w 245"/>
                <a:gd name="T25" fmla="*/ 0 h 204"/>
                <a:gd name="T26" fmla="*/ 12 w 245"/>
                <a:gd name="T27" fmla="*/ 0 h 204"/>
                <a:gd name="T28" fmla="*/ 47 w 245"/>
                <a:gd name="T29" fmla="*/ 6 h 204"/>
                <a:gd name="T30" fmla="*/ 77 w 245"/>
                <a:gd name="T31" fmla="*/ 6 h 204"/>
                <a:gd name="T32" fmla="*/ 83 w 245"/>
                <a:gd name="T33" fmla="*/ 6 h 204"/>
                <a:gd name="T34" fmla="*/ 89 w 245"/>
                <a:gd name="T35" fmla="*/ 6 h 204"/>
                <a:gd name="T36" fmla="*/ 101 w 245"/>
                <a:gd name="T37" fmla="*/ 12 h 204"/>
                <a:gd name="T38" fmla="*/ 125 w 245"/>
                <a:gd name="T39" fmla="*/ 12 h 204"/>
                <a:gd name="T40" fmla="*/ 143 w 245"/>
                <a:gd name="T41" fmla="*/ 18 h 204"/>
                <a:gd name="T42" fmla="*/ 149 w 245"/>
                <a:gd name="T43" fmla="*/ 18 h 204"/>
                <a:gd name="T44" fmla="*/ 149 w 245"/>
                <a:gd name="T45" fmla="*/ 18 h 204"/>
                <a:gd name="T46" fmla="*/ 203 w 245"/>
                <a:gd name="T47" fmla="*/ 24 h 204"/>
                <a:gd name="T48" fmla="*/ 233 w 245"/>
                <a:gd name="T49" fmla="*/ 42 h 204"/>
                <a:gd name="T50" fmla="*/ 233 w 245"/>
                <a:gd name="T51" fmla="*/ 42 h 204"/>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0" t="0" r="r" b="b"/>
              <a:pathLst>
                <a:path w="245" h="204">
                  <a:moveTo>
                    <a:pt x="233" y="36"/>
                  </a:moveTo>
                  <a:lnTo>
                    <a:pt x="245" y="42"/>
                  </a:lnTo>
                  <a:lnTo>
                    <a:pt x="209" y="84"/>
                  </a:lnTo>
                  <a:lnTo>
                    <a:pt x="143" y="132"/>
                  </a:lnTo>
                  <a:lnTo>
                    <a:pt x="167" y="156"/>
                  </a:lnTo>
                  <a:lnTo>
                    <a:pt x="179" y="204"/>
                  </a:lnTo>
                  <a:lnTo>
                    <a:pt x="77" y="132"/>
                  </a:lnTo>
                  <a:lnTo>
                    <a:pt x="47" y="84"/>
                  </a:lnTo>
                  <a:lnTo>
                    <a:pt x="89" y="66"/>
                  </a:lnTo>
                  <a:lnTo>
                    <a:pt x="59" y="36"/>
                  </a:lnTo>
                  <a:lnTo>
                    <a:pt x="0" y="12"/>
                  </a:lnTo>
                  <a:lnTo>
                    <a:pt x="0" y="0"/>
                  </a:lnTo>
                  <a:lnTo>
                    <a:pt x="6" y="0"/>
                  </a:lnTo>
                  <a:lnTo>
                    <a:pt x="12" y="0"/>
                  </a:lnTo>
                  <a:lnTo>
                    <a:pt x="47" y="6"/>
                  </a:lnTo>
                  <a:lnTo>
                    <a:pt x="77" y="6"/>
                  </a:lnTo>
                  <a:lnTo>
                    <a:pt x="83" y="6"/>
                  </a:lnTo>
                  <a:lnTo>
                    <a:pt x="89" y="6"/>
                  </a:lnTo>
                  <a:lnTo>
                    <a:pt x="101" y="12"/>
                  </a:lnTo>
                  <a:lnTo>
                    <a:pt x="125" y="12"/>
                  </a:lnTo>
                  <a:lnTo>
                    <a:pt x="143" y="18"/>
                  </a:lnTo>
                  <a:lnTo>
                    <a:pt x="149" y="18"/>
                  </a:lnTo>
                  <a:lnTo>
                    <a:pt x="203" y="24"/>
                  </a:lnTo>
                  <a:lnTo>
                    <a:pt x="233" y="36"/>
                  </a:lnTo>
                  <a:close/>
                </a:path>
              </a:pathLst>
            </a:custGeom>
            <a:solidFill>
              <a:schemeClr val="bg2"/>
            </a:solidFill>
            <a:ln w="9525">
              <a:noFill/>
              <a:round/>
              <a:headEnd/>
              <a:tailEnd/>
            </a:ln>
          </p:spPr>
          <p:txBody>
            <a:bodyPr/>
            <a:lstStyle/>
            <a:p>
              <a:endParaRPr lang="fr-FR"/>
            </a:p>
          </p:txBody>
        </p:sp>
      </p:grpSp>
      <p:sp>
        <p:nvSpPr>
          <p:cNvPr id="392214" name="Rectangle 22"/>
          <p:cNvSpPr>
            <a:spLocks noGrp="1" noChangeArrowheads="1"/>
          </p:cNvSpPr>
          <p:nvPr>
            <p:ph type="title"/>
          </p:nvPr>
        </p:nvSpPr>
        <p:spPr bwMode="auto">
          <a:xfrm>
            <a:off x="457200" y="228600"/>
            <a:ext cx="8229600" cy="11430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ar-EG" smtClean="0"/>
              <a:t>انقر لتحرير نمط العنوان الرئيسي</a:t>
            </a:r>
          </a:p>
        </p:txBody>
      </p:sp>
      <p:sp>
        <p:nvSpPr>
          <p:cNvPr id="6151" name="Rectangle 23"/>
          <p:cNvSpPr>
            <a:spLocks noGrp="1" noChangeArrowheads="1"/>
          </p:cNvSpPr>
          <p:nvPr>
            <p:ph type="body" idx="1"/>
          </p:nvPr>
        </p:nvSpPr>
        <p:spPr bwMode="auto">
          <a:xfrm>
            <a:off x="457200" y="16002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altLang="fr-FR" smtClean="0"/>
              <a:t>انقر لتحرير أنماط النص الرئيسي</a:t>
            </a:r>
          </a:p>
          <a:p>
            <a:pPr lvl="1"/>
            <a:r>
              <a:rPr lang="ar-EG" altLang="fr-FR" smtClean="0"/>
              <a:t>المستوى الثاني</a:t>
            </a:r>
          </a:p>
          <a:p>
            <a:pPr lvl="2"/>
            <a:r>
              <a:rPr lang="ar-EG" altLang="fr-FR" smtClean="0"/>
              <a:t>المستوى الثالث</a:t>
            </a:r>
          </a:p>
          <a:p>
            <a:pPr lvl="3"/>
            <a:r>
              <a:rPr lang="ar-EG" altLang="fr-FR" smtClean="0"/>
              <a:t>المستوى الرابع</a:t>
            </a:r>
          </a:p>
          <a:p>
            <a:pPr lvl="4"/>
            <a:r>
              <a:rPr lang="ar-EG" altLang="fr-FR" smtClean="0"/>
              <a:t>المستوى الخامس</a:t>
            </a:r>
          </a:p>
        </p:txBody>
      </p:sp>
      <p:sp>
        <p:nvSpPr>
          <p:cNvPr id="392216" name="Rectangle 24"/>
          <p:cNvSpPr>
            <a:spLocks noGrp="1" noChangeArrowheads="1"/>
          </p:cNvSpPr>
          <p:nvPr>
            <p:ph type="dt" sz="half" idx="2"/>
          </p:nvPr>
        </p:nvSpPr>
        <p:spPr bwMode="auto">
          <a:xfrm>
            <a:off x="457200" y="6248400"/>
            <a:ext cx="2133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l" rtl="0"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392217" name="Rectangle 25"/>
          <p:cNvSpPr>
            <a:spLocks noGrp="1" noChangeArrowheads="1"/>
          </p:cNvSpPr>
          <p:nvPr>
            <p:ph type="ftr" sz="quarter" idx="3"/>
          </p:nvPr>
        </p:nvSpPr>
        <p:spPr bwMode="auto">
          <a:xfrm>
            <a:off x="3124200" y="6248400"/>
            <a:ext cx="2895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rtl="0" eaLnBrk="1" hangingPunct="1">
              <a:defRPr sz="1200">
                <a:effectLst>
                  <a:outerShdw blurRad="38100" dist="38100" dir="2700000" algn="tl">
                    <a:srgbClr val="000000"/>
                  </a:outerShdw>
                </a:effectLst>
                <a:latin typeface="Arial" charset="0"/>
                <a:cs typeface="Arial" charset="0"/>
              </a:defRPr>
            </a:lvl1pPr>
          </a:lstStyle>
          <a:p>
            <a:pPr>
              <a:defRPr/>
            </a:pPr>
            <a:endParaRPr lang="en-US"/>
          </a:p>
        </p:txBody>
      </p:sp>
      <p:sp>
        <p:nvSpPr>
          <p:cNvPr id="392218" name="Rectangle 26"/>
          <p:cNvSpPr>
            <a:spLocks noGrp="1" noChangeArrowheads="1"/>
          </p:cNvSpPr>
          <p:nvPr>
            <p:ph type="sldNum" sz="quarter" idx="4"/>
          </p:nvPr>
        </p:nvSpPr>
        <p:spPr bwMode="auto">
          <a:xfrm>
            <a:off x="6553200" y="6248400"/>
            <a:ext cx="2133600" cy="45720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0B083E03-11BC-4350-96BE-7E604B334835}" type="slidenum">
              <a:rPr lang="en-US" altLang="fr-FR"/>
              <a:pPr/>
              <a:t>‹N°›</a:t>
            </a:fld>
            <a:endParaRPr lang="en-US" altLang="fr-FR"/>
          </a:p>
        </p:txBody>
      </p:sp>
    </p:spTree>
  </p:cSld>
  <p:clrMap bg1="dk2" tx1="lt1" bg2="dk1" tx2="lt2" accent1="accent1" accent2="accent2" accent3="accent3" accent4="accent4" accent5="accent5" accent6="accent6" hlink="hlink" folHlink="folHlink"/>
  <p:sldLayoutIdLst>
    <p:sldLayoutId id="2147484442" r:id="rId1"/>
    <p:sldLayoutId id="2147484415" r:id="rId2"/>
    <p:sldLayoutId id="2147484416" r:id="rId3"/>
    <p:sldLayoutId id="2147484417" r:id="rId4"/>
    <p:sldLayoutId id="2147484418" r:id="rId5"/>
    <p:sldLayoutId id="2147484419" r:id="rId6"/>
    <p:sldLayoutId id="2147484420" r:id="rId7"/>
    <p:sldLayoutId id="2147484421" r:id="rId8"/>
    <p:sldLayoutId id="2147484422" r:id="rId9"/>
    <p:sldLayoutId id="2147484423" r:id="rId10"/>
    <p:sldLayoutId id="2147484424" r:id="rId11"/>
    <p:sldLayoutId id="2147484425" r:id="rId12"/>
  </p:sldLayoutIdLst>
  <p:timing>
    <p:tnLst>
      <p:par>
        <p:cTn id="1" dur="indefinite" restart="never" nodeType="tmRoot"/>
      </p:par>
    </p:tnLst>
  </p:timing>
  <p:txStyles>
    <p:titleStyle>
      <a:lvl1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2pPr>
      <a:lvl3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3pPr>
      <a:lvl4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4pPr>
      <a:lvl5pPr algn="ctr" rtl="1"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5pPr>
      <a:lvl6pPr marL="4572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6pPr>
      <a:lvl7pPr marL="9144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7pPr>
      <a:lvl8pPr marL="13716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8pPr>
      <a:lvl9pPr marL="1828800" algn="ctr" rtl="1" fontAlgn="base">
        <a:spcBef>
          <a:spcPct val="0"/>
        </a:spcBef>
        <a:spcAft>
          <a:spcPct val="0"/>
        </a:spcAft>
        <a:defRPr sz="4400">
          <a:solidFill>
            <a:schemeClr val="tx2"/>
          </a:solidFill>
          <a:effectLst>
            <a:outerShdw blurRad="38100" dist="38100" dir="2700000" algn="tl">
              <a:srgbClr val="000000"/>
            </a:outerShdw>
          </a:effectLst>
          <a:latin typeface="Arial" charset="0"/>
          <a:cs typeface="Arial" charset="0"/>
        </a:defRPr>
      </a:lvl9pPr>
    </p:titleStyle>
    <p:bodyStyle>
      <a:lvl1pPr marL="342900" indent="-342900" algn="r" rtl="1" eaLnBrk="0" fontAlgn="base" hangingPunct="0">
        <a:spcBef>
          <a:spcPct val="20000"/>
        </a:spcBef>
        <a:spcAft>
          <a:spcPct val="0"/>
        </a:spcAft>
        <a:buClr>
          <a:schemeClr val="tx2"/>
        </a:buClr>
        <a:buChar char="•"/>
        <a:defRPr sz="3200">
          <a:solidFill>
            <a:schemeClr val="tx1"/>
          </a:solidFill>
          <a:latin typeface="+mn-lt"/>
          <a:ea typeface="+mn-ea"/>
          <a:cs typeface="+mn-cs"/>
        </a:defRPr>
      </a:lvl1pPr>
      <a:lvl2pPr marL="742950" indent="-285750" algn="r" rtl="1" eaLnBrk="0" fontAlgn="base" hangingPunct="0">
        <a:spcBef>
          <a:spcPct val="20000"/>
        </a:spcBef>
        <a:spcAft>
          <a:spcPct val="0"/>
        </a:spcAft>
        <a:buChar char="–"/>
        <a:defRPr sz="2800">
          <a:solidFill>
            <a:schemeClr val="tx1"/>
          </a:solidFill>
          <a:latin typeface="+mn-lt"/>
          <a:cs typeface="+mn-cs"/>
        </a:defRPr>
      </a:lvl2pPr>
      <a:lvl3pPr marL="1143000" indent="-228600" algn="r" rtl="1" eaLnBrk="0" fontAlgn="base" hangingPunct="0">
        <a:spcBef>
          <a:spcPct val="20000"/>
        </a:spcBef>
        <a:spcAft>
          <a:spcPct val="0"/>
        </a:spcAft>
        <a:buClr>
          <a:schemeClr val="tx2"/>
        </a:buClr>
        <a:buChar char="•"/>
        <a:defRPr sz="2400">
          <a:solidFill>
            <a:schemeClr val="tx1"/>
          </a:solidFill>
          <a:latin typeface="+mn-lt"/>
          <a:cs typeface="+mn-cs"/>
        </a:defRPr>
      </a:lvl3pPr>
      <a:lvl4pPr marL="1600200" indent="-228600" algn="r" rtl="1" eaLnBrk="0" fontAlgn="base" hangingPunct="0">
        <a:spcBef>
          <a:spcPct val="20000"/>
        </a:spcBef>
        <a:spcAft>
          <a:spcPct val="0"/>
        </a:spcAft>
        <a:buChar char="–"/>
        <a:defRPr sz="2000">
          <a:solidFill>
            <a:schemeClr val="tx1"/>
          </a:solidFill>
          <a:latin typeface="+mn-lt"/>
          <a:cs typeface="+mn-cs"/>
        </a:defRPr>
      </a:lvl4pPr>
      <a:lvl5pPr marL="2057400" indent="-228600" algn="r" rtl="1" eaLnBrk="0" fontAlgn="base" hangingPunct="0">
        <a:spcBef>
          <a:spcPct val="20000"/>
        </a:spcBef>
        <a:spcAft>
          <a:spcPct val="0"/>
        </a:spcAft>
        <a:buClr>
          <a:schemeClr val="tx2"/>
        </a:buClr>
        <a:buChar char="•"/>
        <a:defRPr sz="2000">
          <a:solidFill>
            <a:schemeClr val="tx1"/>
          </a:solidFill>
          <a:latin typeface="+mn-lt"/>
          <a:cs typeface="+mn-cs"/>
        </a:defRPr>
      </a:lvl5pPr>
      <a:lvl6pPr marL="2514600" indent="-228600" algn="r" rtl="1" fontAlgn="base">
        <a:spcBef>
          <a:spcPct val="20000"/>
        </a:spcBef>
        <a:spcAft>
          <a:spcPct val="0"/>
        </a:spcAft>
        <a:buClr>
          <a:schemeClr val="tx2"/>
        </a:buClr>
        <a:buChar char="•"/>
        <a:defRPr sz="2000">
          <a:solidFill>
            <a:schemeClr val="tx1"/>
          </a:solidFill>
          <a:latin typeface="+mn-lt"/>
          <a:cs typeface="+mn-cs"/>
        </a:defRPr>
      </a:lvl6pPr>
      <a:lvl7pPr marL="2971800" indent="-228600" algn="r" rtl="1" fontAlgn="base">
        <a:spcBef>
          <a:spcPct val="20000"/>
        </a:spcBef>
        <a:spcAft>
          <a:spcPct val="0"/>
        </a:spcAft>
        <a:buClr>
          <a:schemeClr val="tx2"/>
        </a:buClr>
        <a:buChar char="•"/>
        <a:defRPr sz="2000">
          <a:solidFill>
            <a:schemeClr val="tx1"/>
          </a:solidFill>
          <a:latin typeface="+mn-lt"/>
          <a:cs typeface="+mn-cs"/>
        </a:defRPr>
      </a:lvl7pPr>
      <a:lvl8pPr marL="3429000" indent="-228600" algn="r" rtl="1" fontAlgn="base">
        <a:spcBef>
          <a:spcPct val="20000"/>
        </a:spcBef>
        <a:spcAft>
          <a:spcPct val="0"/>
        </a:spcAft>
        <a:buClr>
          <a:schemeClr val="tx2"/>
        </a:buClr>
        <a:buChar char="•"/>
        <a:defRPr sz="2000">
          <a:solidFill>
            <a:schemeClr val="tx1"/>
          </a:solidFill>
          <a:latin typeface="+mn-lt"/>
          <a:cs typeface="+mn-cs"/>
        </a:defRPr>
      </a:lvl8pPr>
      <a:lvl9pPr marL="3886200" indent="-228600" algn="r" rtl="1" fontAlgn="base">
        <a:spcBef>
          <a:spcPct val="20000"/>
        </a:spcBef>
        <a:spcAft>
          <a:spcPct val="0"/>
        </a:spcAft>
        <a:buClr>
          <a:schemeClr val="tx2"/>
        </a:buClr>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accent2"/>
            </a:gs>
          </a:gsLst>
          <a:lin ang="5400000" scaled="1"/>
        </a:gradFill>
        <a:effectLst/>
      </p:bgPr>
    </p:bg>
    <p:spTree>
      <p:nvGrpSpPr>
        <p:cNvPr id="1" name=""/>
        <p:cNvGrpSpPr/>
        <p:nvPr/>
      </p:nvGrpSpPr>
      <p:grpSpPr>
        <a:xfrm>
          <a:off x="0" y="0"/>
          <a:ext cx="0" cy="0"/>
          <a:chOff x="0" y="0"/>
          <a:chExt cx="0" cy="0"/>
        </a:xfrm>
      </p:grpSpPr>
      <p:grpSp>
        <p:nvGrpSpPr>
          <p:cNvPr id="7170" name="Group 2"/>
          <p:cNvGrpSpPr>
            <a:grpSpLocks/>
          </p:cNvGrpSpPr>
          <p:nvPr/>
        </p:nvGrpSpPr>
        <p:grpSpPr bwMode="auto">
          <a:xfrm>
            <a:off x="319088" y="1828800"/>
            <a:ext cx="8824912" cy="5029200"/>
            <a:chOff x="201" y="1152"/>
            <a:chExt cx="5559" cy="3168"/>
          </a:xfrm>
        </p:grpSpPr>
        <p:sp>
          <p:nvSpPr>
            <p:cNvPr id="7176" name="Freeform 3"/>
            <p:cNvSpPr>
              <a:spLocks/>
            </p:cNvSpPr>
            <p:nvPr/>
          </p:nvSpPr>
          <p:spPr bwMode="ltGray">
            <a:xfrm>
              <a:off x="528" y="2909"/>
              <a:ext cx="5232" cy="1411"/>
            </a:xfrm>
            <a:custGeom>
              <a:avLst/>
              <a:gdLst>
                <a:gd name="T0" fmla="*/ 0 w 4897"/>
                <a:gd name="T1" fmla="*/ 0 h 2182"/>
                <a:gd name="T2" fmla="*/ 0 w 4897"/>
                <a:gd name="T3" fmla="*/ 160 h 2182"/>
                <a:gd name="T4" fmla="*/ 7284 w 4897"/>
                <a:gd name="T5" fmla="*/ 160 h 2182"/>
                <a:gd name="T6" fmla="*/ 7284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bg2">
                <a:alpha val="30196"/>
              </a:schemeClr>
            </a:solidFill>
            <a:ln w="9525">
              <a:noFill/>
              <a:round/>
              <a:headEnd/>
              <a:tailEnd/>
            </a:ln>
          </p:spPr>
          <p:txBody>
            <a:bodyPr/>
            <a:lstStyle/>
            <a:p>
              <a:endParaRPr lang="fr-FR"/>
            </a:p>
          </p:txBody>
        </p:sp>
        <p:sp>
          <p:nvSpPr>
            <p:cNvPr id="7177" name="Freeform 4"/>
            <p:cNvSpPr>
              <a:spLocks/>
            </p:cNvSpPr>
            <p:nvPr/>
          </p:nvSpPr>
          <p:spPr bwMode="ltGray">
            <a:xfrm>
              <a:off x="210" y="1152"/>
              <a:ext cx="5550" cy="3168"/>
            </a:xfrm>
            <a:custGeom>
              <a:avLst/>
              <a:gdLst>
                <a:gd name="T0" fmla="*/ 330 w 5550"/>
                <a:gd name="T1" fmla="*/ 1764 h 3168"/>
                <a:gd name="T2" fmla="*/ 0 w 5550"/>
                <a:gd name="T3" fmla="*/ 1764 h 3168"/>
                <a:gd name="T4" fmla="*/ 0 w 5550"/>
                <a:gd name="T5" fmla="*/ 3168 h 3168"/>
                <a:gd name="T6" fmla="*/ 5550 w 5550"/>
                <a:gd name="T7" fmla="*/ 3168 h 3168"/>
                <a:gd name="T8" fmla="*/ 5550 w 5550"/>
                <a:gd name="T9" fmla="*/ 0 h 3168"/>
                <a:gd name="T10" fmla="*/ 330 w 5550"/>
                <a:gd name="T11" fmla="*/ 0 h 3168"/>
                <a:gd name="T12" fmla="*/ 330 w 5550"/>
                <a:gd name="T13" fmla="*/ 1764 h 316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5550" h="3168">
                  <a:moveTo>
                    <a:pt x="330" y="1764"/>
                  </a:moveTo>
                  <a:lnTo>
                    <a:pt x="0" y="1764"/>
                  </a:lnTo>
                  <a:lnTo>
                    <a:pt x="0" y="3168"/>
                  </a:lnTo>
                  <a:lnTo>
                    <a:pt x="5550" y="3168"/>
                  </a:lnTo>
                  <a:lnTo>
                    <a:pt x="5550" y="0"/>
                  </a:lnTo>
                  <a:lnTo>
                    <a:pt x="330" y="0"/>
                  </a:lnTo>
                  <a:lnTo>
                    <a:pt x="330" y="1764"/>
                  </a:lnTo>
                  <a:close/>
                </a:path>
              </a:pathLst>
            </a:custGeom>
            <a:solidFill>
              <a:schemeClr val="bg2">
                <a:alpha val="30196"/>
              </a:schemeClr>
            </a:solidFill>
            <a:ln w="9525">
              <a:noFill/>
              <a:round/>
              <a:headEnd/>
              <a:tailEnd/>
            </a:ln>
          </p:spPr>
          <p:txBody>
            <a:bodyPr/>
            <a:lstStyle/>
            <a:p>
              <a:endParaRPr lang="fr-FR"/>
            </a:p>
          </p:txBody>
        </p:sp>
        <p:sp>
          <p:nvSpPr>
            <p:cNvPr id="7178" name="Freeform 5"/>
            <p:cNvSpPr>
              <a:spLocks/>
            </p:cNvSpPr>
            <p:nvPr/>
          </p:nvSpPr>
          <p:spPr bwMode="ltGray">
            <a:xfrm>
              <a:off x="528" y="2932"/>
              <a:ext cx="5232" cy="1388"/>
            </a:xfrm>
            <a:custGeom>
              <a:avLst/>
              <a:gdLst>
                <a:gd name="T0" fmla="*/ 0 w 4897"/>
                <a:gd name="T1" fmla="*/ 0 h 2182"/>
                <a:gd name="T2" fmla="*/ 0 w 4897"/>
                <a:gd name="T3" fmla="*/ 144 h 2182"/>
                <a:gd name="T4" fmla="*/ 7284 w 4897"/>
                <a:gd name="T5" fmla="*/ 144 h 2182"/>
                <a:gd name="T6" fmla="*/ 7284 w 4897"/>
                <a:gd name="T7" fmla="*/ 0 h 2182"/>
                <a:gd name="T8" fmla="*/ 0 w 4897"/>
                <a:gd name="T9" fmla="*/ 0 h 2182"/>
                <a:gd name="T10" fmla="*/ 0 w 4897"/>
                <a:gd name="T11" fmla="*/ 0 h 218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897" h="2182">
                  <a:moveTo>
                    <a:pt x="0" y="0"/>
                  </a:moveTo>
                  <a:lnTo>
                    <a:pt x="0" y="2182"/>
                  </a:lnTo>
                  <a:lnTo>
                    <a:pt x="4897" y="2182"/>
                  </a:lnTo>
                  <a:lnTo>
                    <a:pt x="4897" y="0"/>
                  </a:lnTo>
                  <a:lnTo>
                    <a:pt x="0" y="0"/>
                  </a:lnTo>
                  <a:close/>
                </a:path>
              </a:pathLst>
            </a:custGeom>
            <a:solidFill>
              <a:schemeClr val="accent2">
                <a:alpha val="0"/>
              </a:schemeClr>
            </a:solidFill>
            <a:ln w="9525">
              <a:noFill/>
              <a:round/>
              <a:headEnd/>
              <a:tailEnd/>
            </a:ln>
          </p:spPr>
          <p:txBody>
            <a:bodyPr/>
            <a:lstStyle/>
            <a:p>
              <a:endParaRPr lang="fr-FR"/>
            </a:p>
          </p:txBody>
        </p:sp>
        <p:sp>
          <p:nvSpPr>
            <p:cNvPr id="459782" name="Freeform 6"/>
            <p:cNvSpPr>
              <a:spLocks/>
            </p:cNvSpPr>
            <p:nvPr/>
          </p:nvSpPr>
          <p:spPr bwMode="ltGray">
            <a:xfrm>
              <a:off x="528" y="1152"/>
              <a:ext cx="4607"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p:spPr>
          <p:txBody>
            <a:bodyPr/>
            <a:lstStyle/>
            <a:p>
              <a:pPr algn="ctr" rtl="1" eaLnBrk="1" hangingPunct="1">
                <a:defRPr/>
              </a:pPr>
              <a:endParaRPr lang="fr-FR"/>
            </a:p>
          </p:txBody>
        </p:sp>
        <p:sp>
          <p:nvSpPr>
            <p:cNvPr id="459783" name="Freeform 7"/>
            <p:cNvSpPr>
              <a:spLocks/>
            </p:cNvSpPr>
            <p:nvPr/>
          </p:nvSpPr>
          <p:spPr bwMode="ltGray">
            <a:xfrm>
              <a:off x="528" y="1152"/>
              <a:ext cx="29" cy="1785"/>
            </a:xfrm>
            <a:custGeom>
              <a:avLst/>
              <a:gdLst>
                <a:gd name="T0" fmla="*/ 0 w 29"/>
                <a:gd name="T1" fmla="*/ 0 h 2161"/>
                <a:gd name="T2" fmla="*/ 0 w 29"/>
                <a:gd name="T3" fmla="*/ 2161 h 2161"/>
                <a:gd name="T4" fmla="*/ 29 w 29"/>
                <a:gd name="T5" fmla="*/ 2161 h 2161"/>
                <a:gd name="T6" fmla="*/ 27 w 29"/>
                <a:gd name="T7" fmla="*/ 27 h 2161"/>
                <a:gd name="T8" fmla="*/ 0 w 29"/>
                <a:gd name="T9" fmla="*/ 0 h 2161"/>
                <a:gd name="T10" fmla="*/ 0 w 29"/>
                <a:gd name="T11" fmla="*/ 0 h 2161"/>
              </a:gdLst>
              <a:ahLst/>
              <a:cxnLst>
                <a:cxn ang="0">
                  <a:pos x="T0" y="T1"/>
                </a:cxn>
                <a:cxn ang="0">
                  <a:pos x="T2" y="T3"/>
                </a:cxn>
                <a:cxn ang="0">
                  <a:pos x="T4" y="T5"/>
                </a:cxn>
                <a:cxn ang="0">
                  <a:pos x="T6" y="T7"/>
                </a:cxn>
                <a:cxn ang="0">
                  <a:pos x="T8" y="T9"/>
                </a:cxn>
                <a:cxn ang="0">
                  <a:pos x="T10" y="T11"/>
                </a:cxn>
              </a:cxnLst>
              <a:rect l="0" t="0" r="r" b="b"/>
              <a:pathLst>
                <a:path w="29" h="2161">
                  <a:moveTo>
                    <a:pt x="0" y="0"/>
                  </a:moveTo>
                  <a:lnTo>
                    <a:pt x="0" y="2161"/>
                  </a:lnTo>
                  <a:lnTo>
                    <a:pt x="29" y="2161"/>
                  </a:lnTo>
                  <a:lnTo>
                    <a:pt x="27" y="27"/>
                  </a:lnTo>
                  <a:lnTo>
                    <a:pt x="0" y="0"/>
                  </a:lnTo>
                  <a:lnTo>
                    <a:pt x="0" y="0"/>
                  </a:lnTo>
                  <a:close/>
                </a:path>
              </a:pathLst>
            </a:custGeom>
            <a:gradFill rotWithShape="1">
              <a:gsLst>
                <a:gs pos="0">
                  <a:schemeClr val="bg2">
                    <a:gamma/>
                    <a:tint val="87843"/>
                    <a:invGamma/>
                  </a:schemeClr>
                </a:gs>
                <a:gs pos="100000">
                  <a:schemeClr val="bg2"/>
                </a:gs>
              </a:gsLst>
              <a:lin ang="5400000" scaled="1"/>
            </a:gradFill>
            <a:ln>
              <a:noFill/>
            </a:ln>
            <a:effectLst/>
            <a:extLst/>
          </p:spPr>
          <p:txBody>
            <a:bodyPr/>
            <a:lstStyle/>
            <a:p>
              <a:pPr algn="ctr" rtl="1" eaLnBrk="1" hangingPunct="1">
                <a:defRPr/>
              </a:pPr>
              <a:endParaRPr lang="fr-FR"/>
            </a:p>
          </p:txBody>
        </p:sp>
        <p:sp>
          <p:nvSpPr>
            <p:cNvPr id="459784" name="Freeform 8"/>
            <p:cNvSpPr>
              <a:spLocks/>
            </p:cNvSpPr>
            <p:nvPr/>
          </p:nvSpPr>
          <p:spPr bwMode="ltGray">
            <a:xfrm>
              <a:off x="527" y="2904"/>
              <a:ext cx="29" cy="1416"/>
            </a:xfrm>
            <a:custGeom>
              <a:avLst/>
              <a:gdLst>
                <a:gd name="T0" fmla="*/ 0 w 29"/>
                <a:gd name="T1" fmla="*/ 1416 h 1416"/>
                <a:gd name="T2" fmla="*/ 29 w 29"/>
                <a:gd name="T3" fmla="*/ 1416 h 1416"/>
                <a:gd name="T4" fmla="*/ 28 w 29"/>
                <a:gd name="T5" fmla="*/ 24 h 1416"/>
                <a:gd name="T6" fmla="*/ 0 w 29"/>
                <a:gd name="T7" fmla="*/ 0 h 1416"/>
                <a:gd name="T8" fmla="*/ 0 w 29"/>
                <a:gd name="T9" fmla="*/ 1416 h 1416"/>
              </a:gdLst>
              <a:ahLst/>
              <a:cxnLst>
                <a:cxn ang="0">
                  <a:pos x="T0" y="T1"/>
                </a:cxn>
                <a:cxn ang="0">
                  <a:pos x="T2" y="T3"/>
                </a:cxn>
                <a:cxn ang="0">
                  <a:pos x="T4" y="T5"/>
                </a:cxn>
                <a:cxn ang="0">
                  <a:pos x="T6" y="T7"/>
                </a:cxn>
                <a:cxn ang="0">
                  <a:pos x="T8" y="T9"/>
                </a:cxn>
              </a:cxnLst>
              <a:rect l="0" t="0" r="r" b="b"/>
              <a:pathLst>
                <a:path w="29" h="1416">
                  <a:moveTo>
                    <a:pt x="0" y="1416"/>
                  </a:moveTo>
                  <a:lnTo>
                    <a:pt x="29" y="1416"/>
                  </a:lnTo>
                  <a:lnTo>
                    <a:pt x="28" y="24"/>
                  </a:lnTo>
                  <a:lnTo>
                    <a:pt x="0" y="0"/>
                  </a:lnTo>
                  <a:lnTo>
                    <a:pt x="0" y="1416"/>
                  </a:lnTo>
                  <a:close/>
                </a:path>
              </a:pathLst>
            </a:custGeom>
            <a:gradFill rotWithShape="1">
              <a:gsLst>
                <a:gs pos="0">
                  <a:schemeClr val="bg2">
                    <a:gamma/>
                    <a:tint val="87843"/>
                    <a:invGamma/>
                  </a:schemeClr>
                </a:gs>
                <a:gs pos="100000">
                  <a:schemeClr val="bg2">
                    <a:alpha val="0"/>
                  </a:schemeClr>
                </a:gs>
              </a:gsLst>
              <a:lin ang="5400000" scaled="1"/>
            </a:gradFill>
            <a:ln>
              <a:noFill/>
            </a:ln>
            <a:effectLst/>
            <a:extLst/>
          </p:spPr>
          <p:txBody>
            <a:bodyPr/>
            <a:lstStyle/>
            <a:p>
              <a:pPr algn="ctr" rtl="1" eaLnBrk="1" hangingPunct="1">
                <a:defRPr/>
              </a:pPr>
              <a:endParaRPr lang="fr-FR"/>
            </a:p>
          </p:txBody>
        </p:sp>
        <p:sp>
          <p:nvSpPr>
            <p:cNvPr id="459785" name="Freeform 9"/>
            <p:cNvSpPr>
              <a:spLocks/>
            </p:cNvSpPr>
            <p:nvPr/>
          </p:nvSpPr>
          <p:spPr bwMode="ltGray">
            <a:xfrm>
              <a:off x="201" y="2904"/>
              <a:ext cx="2879" cy="29"/>
            </a:xfrm>
            <a:custGeom>
              <a:avLst/>
              <a:gdLst>
                <a:gd name="T0" fmla="*/ 0 w 5387"/>
                <a:gd name="T1" fmla="*/ 0 h 149"/>
                <a:gd name="T2" fmla="*/ 0 w 5387"/>
                <a:gd name="T3" fmla="*/ 149 h 149"/>
                <a:gd name="T4" fmla="*/ 5387 w 5387"/>
                <a:gd name="T5" fmla="*/ 149 h 149"/>
                <a:gd name="T6" fmla="*/ 5387 w 5387"/>
                <a:gd name="T7" fmla="*/ 0 h 149"/>
                <a:gd name="T8" fmla="*/ 0 w 5387"/>
                <a:gd name="T9" fmla="*/ 0 h 149"/>
                <a:gd name="T10" fmla="*/ 0 w 5387"/>
                <a:gd name="T11" fmla="*/ 0 h 149"/>
              </a:gdLst>
              <a:ahLst/>
              <a:cxnLst>
                <a:cxn ang="0">
                  <a:pos x="T0" y="T1"/>
                </a:cxn>
                <a:cxn ang="0">
                  <a:pos x="T2" y="T3"/>
                </a:cxn>
                <a:cxn ang="0">
                  <a:pos x="T4" y="T5"/>
                </a:cxn>
                <a:cxn ang="0">
                  <a:pos x="T6" y="T7"/>
                </a:cxn>
                <a:cxn ang="0">
                  <a:pos x="T8" y="T9"/>
                </a:cxn>
                <a:cxn ang="0">
                  <a:pos x="T10" y="T11"/>
                </a:cxn>
              </a:cxnLst>
              <a:rect l="0" t="0" r="r" b="b"/>
              <a:pathLst>
                <a:path w="5387" h="149">
                  <a:moveTo>
                    <a:pt x="0" y="0"/>
                  </a:moveTo>
                  <a:lnTo>
                    <a:pt x="0" y="149"/>
                  </a:lnTo>
                  <a:lnTo>
                    <a:pt x="5387" y="149"/>
                  </a:lnTo>
                  <a:lnTo>
                    <a:pt x="5387" y="0"/>
                  </a:lnTo>
                  <a:lnTo>
                    <a:pt x="0" y="0"/>
                  </a:lnTo>
                  <a:lnTo>
                    <a:pt x="0" y="0"/>
                  </a:lnTo>
                  <a:close/>
                </a:path>
              </a:pathLst>
            </a:custGeom>
            <a:gradFill rotWithShape="1">
              <a:gsLst>
                <a:gs pos="0">
                  <a:schemeClr val="bg2">
                    <a:alpha val="0"/>
                  </a:schemeClr>
                </a:gs>
                <a:gs pos="100000">
                  <a:schemeClr val="bg2">
                    <a:gamma/>
                    <a:shade val="81961"/>
                    <a:invGamma/>
                  </a:schemeClr>
                </a:gs>
              </a:gsLst>
              <a:lin ang="0" scaled="1"/>
            </a:gradFill>
            <a:ln>
              <a:noFill/>
            </a:ln>
            <a:effectLst/>
            <a:extLst/>
          </p:spPr>
          <p:txBody>
            <a:bodyPr/>
            <a:lstStyle/>
            <a:p>
              <a:pPr algn="ctr" rtl="1" eaLnBrk="1" hangingPunct="1">
                <a:defRPr/>
              </a:pPr>
              <a:endParaRPr lang="fr-FR"/>
            </a:p>
          </p:txBody>
        </p:sp>
        <p:sp>
          <p:nvSpPr>
            <p:cNvPr id="459786" name="Freeform 10"/>
            <p:cNvSpPr>
              <a:spLocks/>
            </p:cNvSpPr>
            <p:nvPr/>
          </p:nvSpPr>
          <p:spPr bwMode="ltGray">
            <a:xfrm>
              <a:off x="201" y="2904"/>
              <a:ext cx="30" cy="1416"/>
            </a:xfrm>
            <a:custGeom>
              <a:avLst/>
              <a:gdLst>
                <a:gd name="T0" fmla="*/ 0 w 30"/>
                <a:gd name="T1" fmla="*/ 0 h 1416"/>
                <a:gd name="T2" fmla="*/ 0 w 30"/>
                <a:gd name="T3" fmla="*/ 1416 h 1416"/>
                <a:gd name="T4" fmla="*/ 29 w 30"/>
                <a:gd name="T5" fmla="*/ 1416 h 1416"/>
                <a:gd name="T6" fmla="*/ 30 w 30"/>
                <a:gd name="T7" fmla="*/ 27 h 1416"/>
                <a:gd name="T8" fmla="*/ 0 w 30"/>
                <a:gd name="T9" fmla="*/ 0 h 1416"/>
                <a:gd name="T10" fmla="*/ 0 w 30"/>
                <a:gd name="T11" fmla="*/ 0 h 1416"/>
              </a:gdLst>
              <a:ahLst/>
              <a:cxnLst>
                <a:cxn ang="0">
                  <a:pos x="T0" y="T1"/>
                </a:cxn>
                <a:cxn ang="0">
                  <a:pos x="T2" y="T3"/>
                </a:cxn>
                <a:cxn ang="0">
                  <a:pos x="T4" y="T5"/>
                </a:cxn>
                <a:cxn ang="0">
                  <a:pos x="T6" y="T7"/>
                </a:cxn>
                <a:cxn ang="0">
                  <a:pos x="T8" y="T9"/>
                </a:cxn>
                <a:cxn ang="0">
                  <a:pos x="T10" y="T11"/>
                </a:cxn>
              </a:cxnLst>
              <a:rect l="0" t="0" r="r" b="b"/>
              <a:pathLst>
                <a:path w="30" h="1416">
                  <a:moveTo>
                    <a:pt x="0" y="0"/>
                  </a:moveTo>
                  <a:lnTo>
                    <a:pt x="0" y="1416"/>
                  </a:lnTo>
                  <a:lnTo>
                    <a:pt x="29" y="1416"/>
                  </a:lnTo>
                  <a:lnTo>
                    <a:pt x="30" y="27"/>
                  </a:lnTo>
                  <a:lnTo>
                    <a:pt x="0" y="0"/>
                  </a:lnTo>
                  <a:lnTo>
                    <a:pt x="0" y="0"/>
                  </a:lnTo>
                  <a:close/>
                </a:path>
              </a:pathLst>
            </a:custGeom>
            <a:gradFill rotWithShape="1">
              <a:gsLst>
                <a:gs pos="0">
                  <a:schemeClr val="bg2">
                    <a:gamma/>
                    <a:tint val="87843"/>
                    <a:invGamma/>
                  </a:schemeClr>
                </a:gs>
                <a:gs pos="100000">
                  <a:schemeClr val="bg2">
                    <a:alpha val="10001"/>
                  </a:schemeClr>
                </a:gs>
              </a:gsLst>
              <a:lin ang="5400000" scaled="1"/>
            </a:gradFill>
            <a:ln>
              <a:noFill/>
            </a:ln>
            <a:effectLst/>
            <a:extLst/>
          </p:spPr>
          <p:txBody>
            <a:bodyPr/>
            <a:lstStyle/>
            <a:p>
              <a:pPr algn="ctr" rtl="1" eaLnBrk="1" hangingPunct="1">
                <a:defRPr/>
              </a:pPr>
              <a:endParaRPr lang="fr-FR"/>
            </a:p>
          </p:txBody>
        </p:sp>
      </p:grpSp>
      <p:sp>
        <p:nvSpPr>
          <p:cNvPr id="459787" name="Rectangle 11"/>
          <p:cNvSpPr>
            <a:spLocks noGrp="1" noChangeArrowheads="1"/>
          </p:cNvSpPr>
          <p:nvPr>
            <p:ph type="dt" sz="half" idx="2"/>
          </p:nvPr>
        </p:nvSpPr>
        <p:spPr bwMode="auto">
          <a:xfrm>
            <a:off x="838200" y="6245225"/>
            <a:ext cx="1901825"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l" rtl="0" eaLnBrk="1" hangingPunct="1">
              <a:defRPr sz="1400">
                <a:effectLst>
                  <a:outerShdw blurRad="38100" dist="38100" dir="2700000" algn="tl">
                    <a:srgbClr val="000000"/>
                  </a:outerShdw>
                </a:effectLst>
                <a:latin typeface="Arial" charset="0"/>
                <a:cs typeface="Arial" charset="0"/>
              </a:defRPr>
            </a:lvl1pPr>
          </a:lstStyle>
          <a:p>
            <a:pPr>
              <a:defRPr/>
            </a:pPr>
            <a:endParaRPr lang="en-US"/>
          </a:p>
        </p:txBody>
      </p:sp>
      <p:sp>
        <p:nvSpPr>
          <p:cNvPr id="459788" name="Rectangle 12"/>
          <p:cNvSpPr>
            <a:spLocks noGrp="1" noChangeArrowheads="1"/>
          </p:cNvSpPr>
          <p:nvPr>
            <p:ph type="ftr" sz="quarter" idx="3"/>
          </p:nvPr>
        </p:nvSpPr>
        <p:spPr bwMode="auto">
          <a:xfrm>
            <a:off x="34290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rtl="0" eaLnBrk="1" hangingPunct="1">
              <a:defRPr sz="1400">
                <a:effectLst>
                  <a:outerShdw blurRad="38100" dist="38100" dir="2700000" algn="tl">
                    <a:srgbClr val="000000"/>
                  </a:outerShdw>
                </a:effectLst>
                <a:latin typeface="Arial" charset="0"/>
                <a:cs typeface="Arial" charset="0"/>
              </a:defRPr>
            </a:lvl1pPr>
          </a:lstStyle>
          <a:p>
            <a:pPr>
              <a:defRPr/>
            </a:pPr>
            <a:endParaRPr lang="en-US"/>
          </a:p>
        </p:txBody>
      </p:sp>
      <p:sp>
        <p:nvSpPr>
          <p:cNvPr id="459789" name="Rectangle 13"/>
          <p:cNvSpPr>
            <a:spLocks noGrp="1" noChangeArrowheads="1"/>
          </p:cNvSpPr>
          <p:nvPr>
            <p:ph type="sldNum" sz="quarter" idx="4"/>
          </p:nvPr>
        </p:nvSpPr>
        <p:spPr bwMode="auto">
          <a:xfrm>
            <a:off x="6937375" y="6245225"/>
            <a:ext cx="1901825"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effectLst>
                  <a:outerShdw blurRad="38100" dist="38100" dir="2700000" algn="tl">
                    <a:srgbClr val="000000"/>
                  </a:outerShdw>
                </a:effectLst>
              </a:defRPr>
            </a:lvl1pPr>
          </a:lstStyle>
          <a:p>
            <a:fld id="{8A0265E4-2C41-4BBF-8B38-F4D0CB2F90C4}" type="slidenum">
              <a:rPr lang="en-US" altLang="fr-FR"/>
              <a:pPr/>
              <a:t>‹N°›</a:t>
            </a:fld>
            <a:endParaRPr lang="en-US" altLang="fr-FR"/>
          </a:p>
        </p:txBody>
      </p:sp>
      <p:sp>
        <p:nvSpPr>
          <p:cNvPr id="459790" name="Rectangle 14"/>
          <p:cNvSpPr>
            <a:spLocks noGrp="1" noRot="1" noChangeArrowheads="1"/>
          </p:cNvSpPr>
          <p:nvPr>
            <p:ph type="title"/>
          </p:nvPr>
        </p:nvSpPr>
        <p:spPr bwMode="auto">
          <a:xfrm>
            <a:off x="457200" y="244475"/>
            <a:ext cx="8385175" cy="1431925"/>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59791" name="Rectangle 15"/>
          <p:cNvSpPr>
            <a:spLocks noGrp="1" noRot="1" noChangeArrowheads="1"/>
          </p:cNvSpPr>
          <p:nvPr>
            <p:ph type="body" idx="1"/>
          </p:nvPr>
        </p:nvSpPr>
        <p:spPr bwMode="auto">
          <a:xfrm>
            <a:off x="838200" y="1905000"/>
            <a:ext cx="8007350" cy="41910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4443" r:id="rId1"/>
    <p:sldLayoutId id="2147484426" r:id="rId2"/>
    <p:sldLayoutId id="2147484427" r:id="rId3"/>
    <p:sldLayoutId id="2147484428" r:id="rId4"/>
    <p:sldLayoutId id="2147484429" r:id="rId5"/>
    <p:sldLayoutId id="2147484430" r:id="rId6"/>
    <p:sldLayoutId id="2147484431" r:id="rId7"/>
    <p:sldLayoutId id="2147484432" r:id="rId8"/>
    <p:sldLayoutId id="2147484433" r:id="rId9"/>
    <p:sldLayoutId id="2147484434" r:id="rId10"/>
    <p:sldLayoutId id="2147484435" r:id="rId11"/>
  </p:sldLayoutIdLst>
  <p:txStyles>
    <p:titleStyle>
      <a:lvl1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2pPr>
      <a:lvl3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3pPr>
      <a:lvl4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4pPr>
      <a:lvl5pPr algn="l" rtl="1" eaLnBrk="0" fontAlgn="base" hangingPunct="0">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5pPr>
      <a:lvl6pPr marL="457200" algn="l" rtl="1"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6pPr>
      <a:lvl7pPr marL="914400" algn="l" rtl="1"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7pPr>
      <a:lvl8pPr marL="1371600" algn="l" rtl="1"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8pPr>
      <a:lvl9pPr marL="1828800" algn="l" rtl="1" fontAlgn="base">
        <a:spcBef>
          <a:spcPct val="0"/>
        </a:spcBef>
        <a:spcAft>
          <a:spcPct val="0"/>
        </a:spcAft>
        <a:defRPr sz="4400" b="1">
          <a:solidFill>
            <a:schemeClr val="tx2"/>
          </a:solidFill>
          <a:effectLst>
            <a:outerShdw blurRad="38100" dist="38100" dir="2700000" algn="tl">
              <a:srgbClr val="000000"/>
            </a:outerShdw>
          </a:effectLst>
          <a:latin typeface="Arial Black" pitchFamily="34" charset="0"/>
          <a:cs typeface="Arial" charset="0"/>
        </a:defRPr>
      </a:lvl9pPr>
    </p:titleStyle>
    <p:bodyStyle>
      <a:lvl1pPr marL="342900" indent="-342900" algn="r" rtl="1"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r" rtl="1" eaLnBrk="0" fontAlgn="base" hangingPunct="0">
        <a:spcBef>
          <a:spcPct val="20000"/>
        </a:spcBef>
        <a:spcAft>
          <a:spcPct val="0"/>
        </a:spcAft>
        <a:buClr>
          <a:schemeClr val="accent2"/>
        </a:buClr>
        <a:buFont typeface="Wingdings" pitchFamily="2" charset="2"/>
        <a:buChar char="§"/>
        <a:defRPr sz="2800">
          <a:solidFill>
            <a:schemeClr val="tx1"/>
          </a:solidFill>
          <a:effectLst>
            <a:outerShdw blurRad="38100" dist="38100" dir="2700000" algn="tl">
              <a:srgbClr val="000000"/>
            </a:outerShdw>
          </a:effectLst>
          <a:latin typeface="+mn-lt"/>
          <a:cs typeface="+mn-cs"/>
        </a:defRPr>
      </a:lvl2pPr>
      <a:lvl3pPr marL="1143000" indent="-228600" algn="r" rtl="1"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cs typeface="+mn-cs"/>
        </a:defRPr>
      </a:lvl3pPr>
      <a:lvl4pPr marL="1600200" indent="-228600" algn="r" rtl="1" eaLnBrk="0" fontAlgn="base" hangingPunct="0">
        <a:spcBef>
          <a:spcPct val="20000"/>
        </a:spcBef>
        <a:spcAft>
          <a:spcPct val="0"/>
        </a:spcAft>
        <a:buClr>
          <a:schemeClr val="accent2"/>
        </a:buClr>
        <a:buFont typeface="Wingdings" pitchFamily="2" charset="2"/>
        <a:buChar char="§"/>
        <a:defRPr sz="2000">
          <a:solidFill>
            <a:schemeClr val="tx1"/>
          </a:solidFill>
          <a:effectLst>
            <a:outerShdw blurRad="38100" dist="38100" dir="2700000" algn="tl">
              <a:srgbClr val="000000"/>
            </a:outerShdw>
          </a:effectLst>
          <a:latin typeface="+mn-lt"/>
          <a:cs typeface="+mn-cs"/>
        </a:defRPr>
      </a:lvl4pPr>
      <a:lvl5pPr marL="2057400" indent="-228600" algn="r" rtl="1"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5pPr>
      <a:lvl6pPr marL="2514600" indent="-228600" algn="r" rtl="1"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6pPr>
      <a:lvl7pPr marL="2971800" indent="-228600" algn="r" rtl="1"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7pPr>
      <a:lvl8pPr marL="3429000" indent="-228600" algn="r" rtl="1"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8pPr>
      <a:lvl9pPr marL="3886200" indent="-228600" algn="r" rtl="1"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68.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8.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68.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68.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6.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68.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68.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68.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6.xml"/></Relationships>
</file>

<file path=ppt/slides/_rels/slide2.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image" Target="../media/image2.jpeg"/><Relationship Id="rId1" Type="http://schemas.openxmlformats.org/officeDocument/2006/relationships/slideLayout" Target="../slideLayouts/slideLayout30.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6.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68.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3.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4.xml"/></Relationships>
</file>

<file path=ppt/slides/_rels/slide6.xml.rels><?xml version="1.0" encoding="UTF-8" standalone="yes"?>
<Relationships xmlns="http://schemas.openxmlformats.org/package/2006/relationships"><Relationship Id="rId3" Type="http://schemas.openxmlformats.org/officeDocument/2006/relationships/audio" Target="../media/audio1.bin"/><Relationship Id="rId7" Type="http://schemas.openxmlformats.org/officeDocument/2006/relationships/image" Target="../media/image5.wmf"/><Relationship Id="rId2" Type="http://schemas.openxmlformats.org/officeDocument/2006/relationships/slideLayout" Target="../slideLayouts/slideLayout75.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audio" Target="../media/audio3.bin"/><Relationship Id="rId4" Type="http://schemas.openxmlformats.org/officeDocument/2006/relationships/audio" Target="../media/audio2.bin"/></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8.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sz="quarter"/>
          </p:nvPr>
        </p:nvSpPr>
        <p:spPr/>
        <p:txBody>
          <a:bodyPr/>
          <a:lstStyle/>
          <a:p>
            <a:pPr>
              <a:defRPr/>
            </a:pPr>
            <a:endParaRPr lang="fr-FR"/>
          </a:p>
        </p:txBody>
      </p:sp>
      <p:sp>
        <p:nvSpPr>
          <p:cNvPr id="3" name="Sous-titre 2"/>
          <p:cNvSpPr>
            <a:spLocks noGrp="1"/>
          </p:cNvSpPr>
          <p:nvPr>
            <p:ph type="subTitle" sz="quarter" idx="1"/>
          </p:nvPr>
        </p:nvSpPr>
        <p:spPr/>
        <p:txBody>
          <a:bodyPr/>
          <a:lstStyle/>
          <a:p>
            <a:pPr>
              <a:defRPr/>
            </a:pPr>
            <a:endParaRPr lang="fr-FR"/>
          </a:p>
        </p:txBody>
      </p:sp>
      <p:pic>
        <p:nvPicPr>
          <p:cNvPr id="17412" name="Picture 2" descr="E:\صور\إسلاميات\Islamics\Allah_3.jpg"/>
          <p:cNvPicPr>
            <a:picLocks noChangeAspect="1" noChangeArrowheads="1"/>
          </p:cNvPicPr>
          <p:nvPr/>
        </p:nvPicPr>
        <p:blipFill>
          <a:blip r:embed="rId2" cstate="print"/>
          <a:srcRect/>
          <a:stretch>
            <a:fillRect/>
          </a:stretch>
        </p:blipFill>
        <p:spPr bwMode="auto">
          <a:xfrm>
            <a:off x="107950" y="692150"/>
            <a:ext cx="8785225" cy="4946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Organization Chart 6"/>
          <p:cNvGrpSpPr>
            <a:grpSpLocks/>
          </p:cNvGrpSpPr>
          <p:nvPr/>
        </p:nvGrpSpPr>
        <p:grpSpPr bwMode="auto">
          <a:xfrm>
            <a:off x="0" y="0"/>
            <a:ext cx="9144000" cy="7623175"/>
            <a:chOff x="0" y="0"/>
            <a:chExt cx="5762" cy="4802"/>
          </a:xfrm>
        </p:grpSpPr>
        <p:graphicFrame>
          <p:nvGraphicFramePr>
            <p:cNvPr id="9" name="Diagramme 8"/>
            <p:cNvGraphicFramePr/>
            <p:nvPr/>
          </p:nvGraphicFramePr>
          <p:xfrm>
            <a:off x="0" y="0"/>
            <a:ext cx="5762" cy="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6629" name="Text Box 65"/>
            <p:cNvSpPr txBox="1">
              <a:spLocks noChangeArrowheads="1"/>
            </p:cNvSpPr>
            <p:nvPr/>
          </p:nvSpPr>
          <p:spPr bwMode="auto">
            <a:xfrm>
              <a:off x="3016" y="1564"/>
              <a:ext cx="1246" cy="1338"/>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البحث في الأداة الاستدلالية التي يستخدمها العقل للوصول الى استنتاجات صحيحة..</a:t>
              </a:r>
            </a:p>
          </p:txBody>
        </p:sp>
        <p:sp>
          <p:nvSpPr>
            <p:cNvPr id="26630" name="Text Box 64"/>
            <p:cNvSpPr txBox="1">
              <a:spLocks noChangeArrowheads="1"/>
            </p:cNvSpPr>
            <p:nvPr/>
          </p:nvSpPr>
          <p:spPr bwMode="auto">
            <a:xfrm>
              <a:off x="4514" y="1564"/>
              <a:ext cx="1248" cy="3238"/>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000" b="1">
                  <a:solidFill>
                    <a:srgbClr val="FFFF00"/>
                  </a:solidFill>
                </a:rPr>
                <a:t>البحث في المعايير التي يجب على الفرد الالتزام بها حسب ما يكون وليس ما هو كائن</a:t>
              </a:r>
            </a:p>
            <a:p>
              <a:pPr marL="342900" indent="-342900" algn="ctr" rtl="1" eaLnBrk="1" hangingPunct="1">
                <a:spcBef>
                  <a:spcPct val="50000"/>
                </a:spcBef>
                <a:buFontTx/>
                <a:buChar char="•"/>
              </a:pPr>
              <a:r>
                <a:rPr lang="ar-DZ" altLang="fr-FR" sz="2000" b="1">
                  <a:solidFill>
                    <a:srgbClr val="FFFF00"/>
                  </a:solidFill>
                </a:rPr>
                <a:t>تتناول بالدراسة قضية طبيعة الخير والأخلاق من حيث الذاتية والموضوعية النسبية والمطلقة</a:t>
              </a:r>
            </a:p>
            <a:p>
              <a:pPr marL="342900" indent="-342900" algn="ctr" rtl="1" eaLnBrk="1" hangingPunct="1">
                <a:spcBef>
                  <a:spcPct val="50000"/>
                </a:spcBef>
                <a:buFontTx/>
                <a:buChar char="•"/>
              </a:pPr>
              <a:r>
                <a:rPr lang="ar-DZ" altLang="fr-FR" b="1">
                  <a:solidFill>
                    <a:srgbClr val="FFFF00"/>
                  </a:solidFill>
                </a:rPr>
                <a:t>المعيارية والوصفية..</a:t>
              </a:r>
            </a:p>
            <a:p>
              <a:pPr marL="342900" indent="-342900" algn="r" rtl="1" eaLnBrk="1" hangingPunct="1">
                <a:spcBef>
                  <a:spcPct val="50000"/>
                </a:spcBef>
                <a:buFontTx/>
                <a:buChar char="•"/>
              </a:pPr>
              <a:r>
                <a:rPr lang="ar-DZ" altLang="fr-FR" sz="2200" b="1">
                  <a:solidFill>
                    <a:srgbClr val="FFFF00"/>
                  </a:solidFill>
                </a:rPr>
                <a:t> </a:t>
              </a:r>
            </a:p>
          </p:txBody>
        </p:sp>
        <p:sp>
          <p:nvSpPr>
            <p:cNvPr id="26631" name="Text Box 70"/>
            <p:cNvSpPr txBox="1">
              <a:spLocks noChangeArrowheads="1"/>
            </p:cNvSpPr>
            <p:nvPr/>
          </p:nvSpPr>
          <p:spPr bwMode="auto">
            <a:xfrm>
              <a:off x="1519" y="1564"/>
              <a:ext cx="1245" cy="1978"/>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البحث في فلسفة التربية باعتبار التربية غاية تؤدي الى ارتقاء الانسان من خلال  قيمة الأفكار المنتجة والتي تؤدي الى المنفعة..</a:t>
              </a:r>
            </a:p>
          </p:txBody>
        </p:sp>
        <p:sp>
          <p:nvSpPr>
            <p:cNvPr id="26632" name="Text Box 71"/>
            <p:cNvSpPr txBox="1">
              <a:spLocks noChangeArrowheads="1"/>
            </p:cNvSpPr>
            <p:nvPr/>
          </p:nvSpPr>
          <p:spPr bwMode="auto">
            <a:xfrm>
              <a:off x="0" y="1728"/>
              <a:ext cx="1244" cy="2918"/>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البحث في نظرة الإسلام للكون والانسان والحياة عامة والايمان بالقيم والمثل العليا </a:t>
              </a:r>
              <a:r>
                <a:rPr lang="ar-EG" altLang="fr-FR" sz="2200" b="1">
                  <a:solidFill>
                    <a:srgbClr val="FFFF00"/>
                  </a:solidFill>
                </a:rPr>
                <a:t>.</a:t>
              </a:r>
              <a:endParaRPr lang="ar-DZ" altLang="fr-FR" sz="2200" b="1">
                <a:solidFill>
                  <a:srgbClr val="FFFF00"/>
                </a:solidFill>
              </a:endParaRPr>
            </a:p>
            <a:p>
              <a:pPr marL="342900" indent="-342900" algn="ctr" rtl="1" eaLnBrk="1" hangingPunct="1">
                <a:spcBef>
                  <a:spcPct val="50000"/>
                </a:spcBef>
                <a:buFontTx/>
                <a:buChar char="•"/>
              </a:pPr>
              <a:r>
                <a:rPr lang="ar-DZ" altLang="fr-FR" sz="2000" b="1">
                  <a:solidFill>
                    <a:srgbClr val="FFFF00"/>
                  </a:solidFill>
                </a:rPr>
                <a:t>البحث في العوامل التي تؤدي الى تطور الكون ويعمل الانسان على الكشف عنها ..</a:t>
              </a:r>
            </a:p>
            <a:p>
              <a:pPr marL="342900" indent="-342900" algn="ctr" rtl="1" eaLnBrk="1" hangingPunct="1">
                <a:spcBef>
                  <a:spcPct val="50000"/>
                </a:spcBef>
                <a:buFontTx/>
                <a:buChar char="•"/>
              </a:pPr>
              <a:endParaRPr lang="fr-FR" altLang="fr-FR" sz="2200" b="1">
                <a:solidFill>
                  <a:srgbClr val="FFFF00"/>
                </a:solidFill>
              </a:endParaRPr>
            </a:p>
          </p:txBody>
        </p:sp>
      </p:grpSp>
      <p:sp>
        <p:nvSpPr>
          <p:cNvPr id="26627" name="Text Box 68"/>
          <p:cNvSpPr txBox="1">
            <a:spLocks noChangeArrowheads="1"/>
          </p:cNvSpPr>
          <p:nvPr/>
        </p:nvSpPr>
        <p:spPr bwMode="auto">
          <a:xfrm flipH="1">
            <a:off x="2870200" y="725488"/>
            <a:ext cx="46038" cy="46037"/>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4898" name="Rectangle 2"/>
          <p:cNvSpPr>
            <a:spLocks noGrp="1" noChangeArrowheads="1"/>
          </p:cNvSpPr>
          <p:nvPr>
            <p:ph type="ctrTitle"/>
          </p:nvPr>
        </p:nvSpPr>
        <p:spPr>
          <a:xfrm>
            <a:off x="2771775" y="260350"/>
            <a:ext cx="5040313" cy="1143000"/>
          </a:xfrm>
        </p:spPr>
        <p:txBody>
          <a:bodyPr/>
          <a:lstStyle/>
          <a:p>
            <a:pPr eaLnBrk="1" hangingPunct="1">
              <a:defRPr/>
            </a:pPr>
            <a:r>
              <a:rPr lang="ar-SA" sz="5600" b="1" dirty="0" smtClean="0">
                <a:solidFill>
                  <a:srgbClr val="FF0000"/>
                </a:solidFill>
                <a:latin typeface="Mudir MT" pitchFamily="2" charset="-78"/>
              </a:rPr>
              <a:t>	 </a:t>
            </a:r>
            <a:r>
              <a:rPr lang="ar-DZ" sz="5600" b="1" dirty="0" smtClean="0">
                <a:solidFill>
                  <a:srgbClr val="00FF00"/>
                </a:solidFill>
                <a:latin typeface="Mudir MT" pitchFamily="2" charset="-78"/>
              </a:rPr>
              <a:t>مجال علم النفس</a:t>
            </a:r>
            <a:r>
              <a:rPr lang="ar-SA" sz="5600" b="1" dirty="0" smtClean="0">
                <a:solidFill>
                  <a:srgbClr val="FF0000"/>
                </a:solidFill>
                <a:latin typeface="Mudir MT" pitchFamily="2" charset="-78"/>
              </a:rPr>
              <a:t>  </a:t>
            </a:r>
            <a:endParaRPr lang="fr-FR" sz="5600" b="1" dirty="0" smtClean="0">
              <a:solidFill>
                <a:srgbClr val="FF0000"/>
              </a:solidFill>
              <a:cs typeface="Times New Roman" pitchFamily="18" charset="0"/>
            </a:endParaRPr>
          </a:p>
        </p:txBody>
      </p:sp>
      <p:sp>
        <p:nvSpPr>
          <p:cNvPr id="464899" name="Rectangle 3"/>
          <p:cNvSpPr>
            <a:spLocks noGrp="1" noChangeArrowheads="1"/>
          </p:cNvSpPr>
          <p:nvPr>
            <p:ph type="subTitle" idx="1"/>
          </p:nvPr>
        </p:nvSpPr>
        <p:spPr>
          <a:xfrm>
            <a:off x="395288" y="1052513"/>
            <a:ext cx="8748712" cy="4968875"/>
          </a:xfrm>
        </p:spPr>
        <p:txBody>
          <a:bodyPr/>
          <a:lstStyle/>
          <a:p>
            <a:pPr eaLnBrk="1" hangingPunct="1">
              <a:lnSpc>
                <a:spcPct val="90000"/>
              </a:lnSpc>
              <a:defRPr/>
            </a:pPr>
            <a:r>
              <a:rPr lang="ar-SA" sz="2000" b="1" dirty="0" smtClean="0">
                <a:cs typeface="Simplified Arabic" pitchFamily="2" charset="-78"/>
              </a:rPr>
              <a:t> </a:t>
            </a:r>
          </a:p>
          <a:p>
            <a:pPr eaLnBrk="1" hangingPunct="1">
              <a:lnSpc>
                <a:spcPct val="90000"/>
              </a:lnSpc>
              <a:defRPr/>
            </a:pPr>
            <a:r>
              <a:rPr lang="ar-SA" sz="2800" b="1" dirty="0" smtClean="0">
                <a:solidFill>
                  <a:srgbClr val="0000FF"/>
                </a:solidFill>
                <a:cs typeface="Simplified Arabic" pitchFamily="2" charset="-78"/>
              </a:rPr>
              <a:t> </a:t>
            </a:r>
            <a:r>
              <a:rPr lang="ar-DZ" sz="4000" b="1" dirty="0" smtClean="0">
                <a:solidFill>
                  <a:srgbClr val="FFFF00"/>
                </a:solidFill>
              </a:rPr>
              <a:t>يدرس الانسان ومختلف تفسيرات سلوكه سواء كانت هذه التفسيرات خرافية او واقعية وسواء سليمة او خاطئة</a:t>
            </a:r>
            <a:r>
              <a:rPr lang="ar-SA" sz="4000" b="1" dirty="0" smtClean="0">
                <a:solidFill>
                  <a:srgbClr val="FFFF00"/>
                </a:solidFill>
              </a:rPr>
              <a:t> .</a:t>
            </a:r>
            <a:endParaRPr lang="ar-DZ" sz="4000" b="1" dirty="0" smtClean="0">
              <a:solidFill>
                <a:srgbClr val="FFFF00"/>
              </a:solidFill>
            </a:endParaRPr>
          </a:p>
          <a:p>
            <a:pPr eaLnBrk="1" hangingPunct="1">
              <a:lnSpc>
                <a:spcPct val="90000"/>
              </a:lnSpc>
              <a:defRPr/>
            </a:pPr>
            <a:r>
              <a:rPr lang="ar-DZ" sz="4000" b="1" dirty="0" smtClean="0">
                <a:solidFill>
                  <a:srgbClr val="FFFF00"/>
                </a:solidFill>
              </a:rPr>
              <a:t>- فهم السلوك بمظاهره المختلفة والتعرف على العوامل المؤثرة فيه من اجل التحكم في هذا السلوك وتقويمه وضبطه وتوجيهه والتنبؤ بحدوثه لتكوين شخصية متكاملة في جوانبها الجسمية والعقلية والاجتماعية والانفعالية والسلوكية كافة لضمان سعادة الفرد وسلامة المجتمع         </a:t>
            </a:r>
          </a:p>
          <a:p>
            <a:pPr eaLnBrk="1" hangingPunct="1">
              <a:lnSpc>
                <a:spcPct val="90000"/>
              </a:lnSpc>
              <a:defRPr/>
            </a:pPr>
            <a:endParaRPr lang="fr-FR" sz="4000" b="1" dirty="0" smtClean="0">
              <a:solidFill>
                <a:srgbClr val="FFFF00"/>
              </a:solidFill>
            </a:endParaRPr>
          </a:p>
          <a:p>
            <a:pPr eaLnBrk="1" hangingPunct="1">
              <a:lnSpc>
                <a:spcPct val="90000"/>
              </a:lnSpc>
              <a:buClr>
                <a:schemeClr val="tx1"/>
              </a:buClr>
              <a:defRPr/>
            </a:pPr>
            <a:endParaRPr lang="en-US" b="1" dirty="0" smtClean="0">
              <a:solidFill>
                <a:srgbClr val="FFFF00"/>
              </a:solidFill>
              <a:cs typeface="Simplified Arabic" pitchFamily="2" charset="-78"/>
            </a:endParaRPr>
          </a:p>
        </p:txBody>
      </p:sp>
      <p:pic>
        <p:nvPicPr>
          <p:cNvPr id="4" name="Picture 5" descr="C:\WINDOWS\Application Data\Microsoft\Media Catalog\Copy of 23.gif"/>
          <p:cNvPicPr>
            <a:picLocks noChangeAspect="1" noChangeArrowheads="1"/>
          </p:cNvPicPr>
          <p:nvPr/>
        </p:nvPicPr>
        <p:blipFill>
          <a:blip r:embed="rId2" cstate="print"/>
          <a:srcRect/>
          <a:stretch>
            <a:fillRect/>
          </a:stretch>
        </p:blipFill>
        <p:spPr bwMode="auto">
          <a:xfrm>
            <a:off x="251520" y="-28295"/>
            <a:ext cx="1439863" cy="171833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48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48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48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9"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dissolv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489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8674" name="Organization Chart 6"/>
          <p:cNvGrpSpPr>
            <a:grpSpLocks/>
          </p:cNvGrpSpPr>
          <p:nvPr/>
        </p:nvGrpSpPr>
        <p:grpSpPr bwMode="auto">
          <a:xfrm>
            <a:off x="0" y="0"/>
            <a:ext cx="9144000" cy="6870700"/>
            <a:chOff x="0" y="0"/>
            <a:chExt cx="5762" cy="4328"/>
          </a:xfrm>
        </p:grpSpPr>
        <p:graphicFrame>
          <p:nvGraphicFramePr>
            <p:cNvPr id="9" name="Diagramme 8"/>
            <p:cNvGraphicFramePr/>
            <p:nvPr/>
          </p:nvGraphicFramePr>
          <p:xfrm>
            <a:off x="0" y="0"/>
            <a:ext cx="5762" cy="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8677" name="Text Box 65"/>
            <p:cNvSpPr txBox="1">
              <a:spLocks noChangeArrowheads="1"/>
            </p:cNvSpPr>
            <p:nvPr/>
          </p:nvSpPr>
          <p:spPr bwMode="auto">
            <a:xfrm>
              <a:off x="2745" y="1718"/>
              <a:ext cx="1751" cy="1871"/>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يقوم بالعمل على تقييم الصحة النفسية للأفراد ومعرفة فيما اذا كانوا بحاجة للعلاج </a:t>
              </a:r>
            </a:p>
            <a:p>
              <a:pPr marL="342900" indent="-342900" algn="ctr" rtl="1" eaLnBrk="1" hangingPunct="1">
                <a:spcBef>
                  <a:spcPct val="50000"/>
                </a:spcBef>
                <a:buFontTx/>
                <a:buChar char="•"/>
              </a:pPr>
              <a:r>
                <a:rPr lang="ar-DZ" altLang="fr-FR" sz="2200" b="1">
                  <a:solidFill>
                    <a:srgbClr val="FFFF00"/>
                  </a:solidFill>
                </a:rPr>
                <a:t>ويتعامل متخصصو هذا المجال مع الذين يعانون من اضطرابات نفسية غير طبيعية..</a:t>
              </a:r>
            </a:p>
          </p:txBody>
        </p:sp>
        <p:sp>
          <p:nvSpPr>
            <p:cNvPr id="28678" name="Text Box 64"/>
            <p:cNvSpPr txBox="1">
              <a:spLocks noChangeArrowheads="1"/>
            </p:cNvSpPr>
            <p:nvPr/>
          </p:nvSpPr>
          <p:spPr bwMode="auto">
            <a:xfrm>
              <a:off x="4514" y="1564"/>
              <a:ext cx="1248" cy="2617"/>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دراسة سلوك الفرد كما يتشكل من خلال تفاعله مع منبهات البيئة الاجتماعية وسلوك الافراد والجماعات في المواقف الاجتماعية والتفاعلات الاجتماعية .. </a:t>
              </a:r>
            </a:p>
          </p:txBody>
        </p:sp>
        <p:sp>
          <p:nvSpPr>
            <p:cNvPr id="28679" name="Text Box 70"/>
            <p:cNvSpPr txBox="1">
              <a:spLocks noChangeArrowheads="1"/>
            </p:cNvSpPr>
            <p:nvPr/>
          </p:nvSpPr>
          <p:spPr bwMode="auto">
            <a:xfrm>
              <a:off x="1519" y="1564"/>
              <a:ext cx="1245" cy="1871"/>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endParaRPr lang="ar-DZ" altLang="fr-FR" sz="2200" b="1">
                <a:solidFill>
                  <a:srgbClr val="FFFF00"/>
                </a:solidFill>
              </a:endParaRPr>
            </a:p>
            <a:p>
              <a:pPr marL="342900" indent="-342900" algn="ctr" rtl="1" eaLnBrk="1" hangingPunct="1">
                <a:spcBef>
                  <a:spcPct val="50000"/>
                </a:spcBef>
                <a:buFontTx/>
                <a:buChar char="•"/>
              </a:pPr>
              <a:r>
                <a:rPr lang="ar-DZ" altLang="fr-FR" sz="2200" b="1">
                  <a:solidFill>
                    <a:srgbClr val="FFFF00"/>
                  </a:solidFill>
                </a:rPr>
                <a:t>البحث في التحصيل الدراسي الذي يحصل عليه الفرد وبالتعليم الاكاديمي للفرد..</a:t>
              </a:r>
            </a:p>
          </p:txBody>
        </p:sp>
        <p:sp>
          <p:nvSpPr>
            <p:cNvPr id="28680" name="Text Box 71"/>
            <p:cNvSpPr txBox="1">
              <a:spLocks noChangeArrowheads="1"/>
            </p:cNvSpPr>
            <p:nvPr/>
          </p:nvSpPr>
          <p:spPr bwMode="auto">
            <a:xfrm>
              <a:off x="0" y="1728"/>
              <a:ext cx="1244" cy="1512"/>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endParaRPr lang="ar-DZ" altLang="fr-FR" sz="2000" b="1">
                <a:solidFill>
                  <a:srgbClr val="FFFF00"/>
                </a:solidFill>
              </a:endParaRPr>
            </a:p>
            <a:p>
              <a:pPr marL="342900" indent="-342900" algn="ctr" rtl="1" eaLnBrk="1" hangingPunct="1">
                <a:spcBef>
                  <a:spcPct val="50000"/>
                </a:spcBef>
                <a:buFontTx/>
                <a:buChar char="•"/>
              </a:pPr>
              <a:r>
                <a:rPr lang="ar-DZ" altLang="fr-FR" sz="2000" b="1">
                  <a:solidFill>
                    <a:srgbClr val="FFFF00"/>
                  </a:solidFill>
                </a:rPr>
                <a:t>فهم أداء نظم العدالة القانونية والجنائية من خلال المعرفة والمهارات النفسية.. </a:t>
              </a:r>
              <a:endParaRPr lang="fr-FR" altLang="fr-FR" sz="2200" b="1">
                <a:solidFill>
                  <a:srgbClr val="FFFF00"/>
                </a:solidFill>
              </a:endParaRPr>
            </a:p>
          </p:txBody>
        </p:sp>
      </p:grpSp>
      <p:sp>
        <p:nvSpPr>
          <p:cNvPr id="28675" name="Text Box 68"/>
          <p:cNvSpPr txBox="1">
            <a:spLocks noChangeArrowheads="1"/>
          </p:cNvSpPr>
          <p:nvPr/>
        </p:nvSpPr>
        <p:spPr bwMode="auto">
          <a:xfrm flipH="1">
            <a:off x="2870200" y="1196975"/>
            <a:ext cx="46038" cy="784225"/>
          </a:xfrm>
          <a:prstGeom prst="rect">
            <a:avLst/>
          </a:prstGeom>
          <a:noFill/>
          <a:ln w="9525">
            <a:noFill/>
            <a:miter lim="800000"/>
            <a:headEnd/>
            <a:tailEnd/>
          </a:ln>
        </p:spPr>
        <p:txBody>
          <a:bodyPr>
            <a:spAutoFit/>
          </a:bodyPr>
          <a:lstStyle/>
          <a:p>
            <a:pPr algn="ctr" rtl="1" eaLnBrk="1" hangingPunct="1">
              <a:spcBef>
                <a:spcPct val="50000"/>
              </a:spcBef>
            </a:pPr>
            <a:endParaRPr lang="ar-DZ" altLang="fr-FR"/>
          </a:p>
          <a:p>
            <a:pPr algn="ctr" rtl="1" eaLnBrk="1" hangingPunct="1">
              <a:spcBef>
                <a:spcPct val="50000"/>
              </a:spcBef>
            </a:pPr>
            <a:endParaRPr lang="en-US" altLang="fr-F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8" name="Organization Chart 6"/>
          <p:cNvGrpSpPr>
            <a:grpSpLocks/>
          </p:cNvGrpSpPr>
          <p:nvPr/>
        </p:nvGrpSpPr>
        <p:grpSpPr bwMode="auto">
          <a:xfrm>
            <a:off x="0" y="0"/>
            <a:ext cx="9144000" cy="7315200"/>
            <a:chOff x="0" y="0"/>
            <a:chExt cx="5762" cy="4608"/>
          </a:xfrm>
        </p:grpSpPr>
        <p:graphicFrame>
          <p:nvGraphicFramePr>
            <p:cNvPr id="9" name="Diagramme 8"/>
            <p:cNvGraphicFramePr/>
            <p:nvPr/>
          </p:nvGraphicFramePr>
          <p:xfrm>
            <a:off x="0" y="0"/>
            <a:ext cx="5762" cy="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9701" name="Text Box 65"/>
            <p:cNvSpPr txBox="1">
              <a:spLocks noChangeArrowheads="1"/>
            </p:cNvSpPr>
            <p:nvPr/>
          </p:nvSpPr>
          <p:spPr bwMode="auto">
            <a:xfrm>
              <a:off x="3016" y="1564"/>
              <a:ext cx="1246" cy="2831"/>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يهتم بالدراسة العلمية لمظاهر النمو كلها التي تحدث للكائن الحي الجسمية والعقلية والانفعالية والاجتماعية ودراسة العوامل المؤثرة على النمو من خلال مراحل العمر المختلفة..</a:t>
              </a:r>
            </a:p>
          </p:txBody>
        </p:sp>
        <p:sp>
          <p:nvSpPr>
            <p:cNvPr id="29702" name="Text Box 64"/>
            <p:cNvSpPr txBox="1">
              <a:spLocks noChangeArrowheads="1"/>
            </p:cNvSpPr>
            <p:nvPr/>
          </p:nvSpPr>
          <p:spPr bwMode="auto">
            <a:xfrm>
              <a:off x="4514" y="1564"/>
              <a:ext cx="1248" cy="3044"/>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دراسة الانسان في حالة العمل </a:t>
              </a:r>
            </a:p>
            <a:p>
              <a:pPr marL="342900" indent="-342900" algn="ctr" rtl="1" eaLnBrk="1" hangingPunct="1">
                <a:spcBef>
                  <a:spcPct val="50000"/>
                </a:spcBef>
                <a:buFontTx/>
                <a:buChar char="•"/>
              </a:pPr>
              <a:r>
                <a:rPr lang="ar-DZ" altLang="fr-FR" sz="2200" b="1">
                  <a:solidFill>
                    <a:srgbClr val="FFFF00"/>
                  </a:solidFill>
                </a:rPr>
                <a:t>يهتم بتطبيق مناهج بحث علم النفس ونتائجه في المشكلات التي تنشا في المجال الصناعي او الاقتصادي والجوانب الإنسانية في التنظيمات...</a:t>
              </a:r>
            </a:p>
            <a:p>
              <a:pPr marL="342900" indent="-342900" algn="ctr" rtl="1" eaLnBrk="1" hangingPunct="1">
                <a:spcBef>
                  <a:spcPct val="50000"/>
                </a:spcBef>
                <a:buFontTx/>
                <a:buChar char="•"/>
              </a:pPr>
              <a:endParaRPr lang="ar-DZ" altLang="fr-FR" sz="2200" b="1">
                <a:solidFill>
                  <a:srgbClr val="FFFF00"/>
                </a:solidFill>
              </a:endParaRPr>
            </a:p>
          </p:txBody>
        </p:sp>
        <p:sp>
          <p:nvSpPr>
            <p:cNvPr id="29703" name="Text Box 70"/>
            <p:cNvSpPr txBox="1">
              <a:spLocks noChangeArrowheads="1"/>
            </p:cNvSpPr>
            <p:nvPr/>
          </p:nvSpPr>
          <p:spPr bwMode="auto">
            <a:xfrm>
              <a:off x="1519" y="1564"/>
              <a:ext cx="1245" cy="1764"/>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يهتم بدراسة التفكير والعمليات الواعية والذاكرة وجل المشكلات والابداع والتصور..</a:t>
              </a:r>
            </a:p>
          </p:txBody>
        </p:sp>
        <p:sp>
          <p:nvSpPr>
            <p:cNvPr id="29704" name="Text Box 71"/>
            <p:cNvSpPr txBox="1">
              <a:spLocks noChangeArrowheads="1"/>
            </p:cNvSpPr>
            <p:nvPr/>
          </p:nvSpPr>
          <p:spPr bwMode="auto">
            <a:xfrm>
              <a:off x="0" y="1728"/>
              <a:ext cx="1244" cy="2026"/>
            </a:xfrm>
            <a:prstGeom prst="rect">
              <a:avLst/>
            </a:prstGeom>
            <a:noFill/>
            <a:ln w="9525">
              <a:noFill/>
              <a:miter lim="800000"/>
              <a:headEnd/>
              <a:tailEnd/>
            </a:ln>
          </p:spPr>
          <p:txBody>
            <a:bodyPr>
              <a:spAutoFit/>
            </a:bodyPr>
            <a:lstStyle/>
            <a:p>
              <a:pPr algn="ctr" rtl="1" eaLnBrk="1" hangingPunct="1">
                <a:spcBef>
                  <a:spcPct val="50000"/>
                </a:spcBef>
              </a:pPr>
              <a:r>
                <a:rPr lang="ar-DZ" altLang="fr-FR" sz="2000" b="1">
                  <a:solidFill>
                    <a:srgbClr val="FFFF00"/>
                  </a:solidFill>
                </a:rPr>
                <a:t>العلم الذي يهتم بشكل عام بإزالة الاثار النفسية المترتبة على الامراض والاضطرابات النفسية</a:t>
              </a:r>
            </a:p>
            <a:p>
              <a:pPr algn="ctr" rtl="1" eaLnBrk="1" hangingPunct="1">
                <a:spcBef>
                  <a:spcPct val="50000"/>
                </a:spcBef>
              </a:pPr>
              <a:r>
                <a:rPr lang="ar-DZ" altLang="fr-FR" sz="2000" b="1">
                  <a:solidFill>
                    <a:srgbClr val="FFFF00"/>
                  </a:solidFill>
                </a:rPr>
                <a:t>من خلال تطبيق المبادئ العلاجية في علم النفس..</a:t>
              </a:r>
            </a:p>
            <a:p>
              <a:pPr algn="ctr" rtl="1" eaLnBrk="1" hangingPunct="1">
                <a:spcBef>
                  <a:spcPct val="50000"/>
                </a:spcBef>
                <a:buFontTx/>
                <a:buChar char="•"/>
              </a:pPr>
              <a:endParaRPr lang="fr-FR" altLang="fr-FR" sz="2200" b="1">
                <a:solidFill>
                  <a:srgbClr val="FFFF00"/>
                </a:solidFill>
              </a:endParaRPr>
            </a:p>
          </p:txBody>
        </p:sp>
      </p:grpSp>
      <p:sp>
        <p:nvSpPr>
          <p:cNvPr id="29699" name="Text Box 68"/>
          <p:cNvSpPr txBox="1">
            <a:spLocks noChangeArrowheads="1"/>
          </p:cNvSpPr>
          <p:nvPr/>
        </p:nvSpPr>
        <p:spPr bwMode="auto">
          <a:xfrm>
            <a:off x="-3492500" y="836613"/>
            <a:ext cx="3024187" cy="366712"/>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722" name="Organization Chart 6"/>
          <p:cNvGrpSpPr>
            <a:grpSpLocks/>
          </p:cNvGrpSpPr>
          <p:nvPr/>
        </p:nvGrpSpPr>
        <p:grpSpPr bwMode="auto">
          <a:xfrm>
            <a:off x="0" y="0"/>
            <a:ext cx="9144000" cy="6870700"/>
            <a:chOff x="0" y="0"/>
            <a:chExt cx="5762" cy="4328"/>
          </a:xfrm>
        </p:grpSpPr>
        <p:graphicFrame>
          <p:nvGraphicFramePr>
            <p:cNvPr id="9" name="Diagramme 8"/>
            <p:cNvGraphicFramePr/>
            <p:nvPr/>
          </p:nvGraphicFramePr>
          <p:xfrm>
            <a:off x="0" y="0"/>
            <a:ext cx="5762" cy="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0725" name="Text Box 65"/>
            <p:cNvSpPr txBox="1">
              <a:spLocks noChangeArrowheads="1"/>
            </p:cNvSpPr>
            <p:nvPr/>
          </p:nvSpPr>
          <p:spPr bwMode="auto">
            <a:xfrm>
              <a:off x="3016" y="1564"/>
              <a:ext cx="1246" cy="2511"/>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يهتم بإنشاء واستحداث الاختبارات النفسية وتأهيل الاخصائيين لوضع هذه الاختبارات وتحديد طرق القياس والتقييم</a:t>
              </a:r>
            </a:p>
            <a:p>
              <a:pPr marL="342900" indent="-342900" algn="ctr" rtl="1" eaLnBrk="1" hangingPunct="1">
                <a:spcBef>
                  <a:spcPct val="50000"/>
                </a:spcBef>
                <a:buFontTx/>
                <a:buChar char="•"/>
              </a:pPr>
              <a:r>
                <a:rPr lang="ar-DZ" altLang="fr-FR" sz="2200" b="1">
                  <a:solidFill>
                    <a:srgbClr val="FFFF00"/>
                  </a:solidFill>
                </a:rPr>
                <a:t>في مختلف مجالات الحياة..</a:t>
              </a:r>
            </a:p>
          </p:txBody>
        </p:sp>
        <p:sp>
          <p:nvSpPr>
            <p:cNvPr id="30726" name="Text Box 64"/>
            <p:cNvSpPr txBox="1">
              <a:spLocks noChangeArrowheads="1"/>
            </p:cNvSpPr>
            <p:nvPr/>
          </p:nvSpPr>
          <p:spPr bwMode="auto">
            <a:xfrm>
              <a:off x="4514" y="1564"/>
              <a:ext cx="1248" cy="2404"/>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البحث في تطبيق مبادئ علم النفس في مجال الجرائم والجنح واسس التعامل مع المجرمين وأساليب الادلاء بالشهادات وطرق عرض الادلة ..</a:t>
              </a:r>
            </a:p>
          </p:txBody>
        </p:sp>
        <p:sp>
          <p:nvSpPr>
            <p:cNvPr id="30727" name="Text Box 70"/>
            <p:cNvSpPr txBox="1">
              <a:spLocks noChangeArrowheads="1"/>
            </p:cNvSpPr>
            <p:nvPr/>
          </p:nvSpPr>
          <p:spPr bwMode="auto">
            <a:xfrm>
              <a:off x="1519" y="1564"/>
              <a:ext cx="1245" cy="2482"/>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000" b="1">
                  <a:solidFill>
                    <a:srgbClr val="FFFF00"/>
                  </a:solidFill>
                </a:rPr>
                <a:t>يهتم بدراسة سلوك المقاتل وعلاقته بالقيادة في حالة السلم والحرب</a:t>
              </a:r>
            </a:p>
            <a:p>
              <a:pPr marL="342900" indent="-342900" algn="ctr" rtl="1" eaLnBrk="1" hangingPunct="1">
                <a:spcBef>
                  <a:spcPct val="50000"/>
                </a:spcBef>
                <a:buFontTx/>
                <a:buChar char="•"/>
              </a:pPr>
              <a:r>
                <a:rPr lang="ar-DZ" altLang="fr-FR" sz="2000" b="1">
                  <a:solidFill>
                    <a:srgbClr val="FFFF00"/>
                  </a:solidFill>
                </a:rPr>
                <a:t>وأساليب التكوين والمهارات والقدرات </a:t>
              </a:r>
            </a:p>
            <a:p>
              <a:pPr marL="342900" indent="-342900" algn="ctr" rtl="1" eaLnBrk="1" hangingPunct="1">
                <a:spcBef>
                  <a:spcPct val="50000"/>
                </a:spcBef>
                <a:buFontTx/>
                <a:buChar char="•"/>
              </a:pPr>
              <a:r>
                <a:rPr lang="ar-DZ" altLang="fr-FR" sz="2000" b="1">
                  <a:solidFill>
                    <a:srgbClr val="FFFF00"/>
                  </a:solidFill>
                </a:rPr>
                <a:t>الحرب النفسية</a:t>
              </a:r>
            </a:p>
            <a:p>
              <a:pPr marL="342900" indent="-342900" algn="ctr" rtl="1" eaLnBrk="1" hangingPunct="1">
                <a:spcBef>
                  <a:spcPct val="50000"/>
                </a:spcBef>
                <a:buFontTx/>
                <a:buChar char="•"/>
              </a:pPr>
              <a:r>
                <a:rPr lang="ar-DZ" altLang="fr-FR" sz="2000" b="1">
                  <a:solidFill>
                    <a:srgbClr val="FFFF00"/>
                  </a:solidFill>
                </a:rPr>
                <a:t>الدعاية والدعاية المضادة..</a:t>
              </a:r>
            </a:p>
          </p:txBody>
        </p:sp>
        <p:sp>
          <p:nvSpPr>
            <p:cNvPr id="30728" name="Text Box 71"/>
            <p:cNvSpPr txBox="1">
              <a:spLocks noChangeArrowheads="1"/>
            </p:cNvSpPr>
            <p:nvPr/>
          </p:nvSpPr>
          <p:spPr bwMode="auto">
            <a:xfrm>
              <a:off x="0" y="1728"/>
              <a:ext cx="1244" cy="1871"/>
            </a:xfrm>
            <a:prstGeom prst="rect">
              <a:avLst/>
            </a:prstGeom>
            <a:noFill/>
            <a:ln w="9525">
              <a:noFill/>
              <a:miter lim="800000"/>
              <a:headEnd/>
              <a:tailEnd/>
            </a:ln>
          </p:spPr>
          <p:txBody>
            <a:bodyPr>
              <a:spAutoFit/>
            </a:bodyPr>
            <a:lstStyle/>
            <a:p>
              <a:pPr algn="ctr" rtl="1" eaLnBrk="1" hangingPunct="1">
                <a:spcBef>
                  <a:spcPct val="50000"/>
                </a:spcBef>
              </a:pPr>
              <a:r>
                <a:rPr lang="ar-DZ" altLang="fr-FR" sz="2200" b="1">
                  <a:solidFill>
                    <a:srgbClr val="FFFF00"/>
                  </a:solidFill>
                </a:rPr>
                <a:t>يتناول المشكلات والاضطرابات التي تصيب الطلاب من الامراض وحالات التخلف العقلي والدراسة والعجز التعليمي.. </a:t>
              </a:r>
              <a:r>
                <a:rPr lang="ar-DZ" altLang="fr-FR" sz="2000" b="1">
                  <a:solidFill>
                    <a:srgbClr val="FFFF00"/>
                  </a:solidFill>
                </a:rPr>
                <a:t> </a:t>
              </a:r>
            </a:p>
            <a:p>
              <a:pPr algn="ctr" rtl="1" eaLnBrk="1" hangingPunct="1">
                <a:spcBef>
                  <a:spcPct val="50000"/>
                </a:spcBef>
                <a:buFontTx/>
                <a:buChar char="•"/>
              </a:pPr>
              <a:endParaRPr lang="fr-FR" altLang="fr-FR" sz="2200" b="1">
                <a:solidFill>
                  <a:srgbClr val="FFFF00"/>
                </a:solidFill>
              </a:endParaRPr>
            </a:p>
          </p:txBody>
        </p:sp>
      </p:grpSp>
      <p:sp>
        <p:nvSpPr>
          <p:cNvPr id="30723" name="Text Box 68"/>
          <p:cNvSpPr txBox="1">
            <a:spLocks noChangeArrowheads="1"/>
          </p:cNvSpPr>
          <p:nvPr/>
        </p:nvSpPr>
        <p:spPr bwMode="auto">
          <a:xfrm>
            <a:off x="2916238" y="404813"/>
            <a:ext cx="3024187" cy="366712"/>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3203575" y="260350"/>
            <a:ext cx="6192838" cy="1468438"/>
          </a:xfrm>
        </p:spPr>
        <p:txBody>
          <a:bodyPr/>
          <a:lstStyle/>
          <a:p>
            <a:pPr eaLnBrk="1" hangingPunct="1">
              <a:defRPr/>
            </a:pPr>
            <a:r>
              <a:rPr lang="ar-DZ" sz="6000" dirty="0" smtClean="0">
                <a:solidFill>
                  <a:srgbClr val="FFFF00"/>
                </a:solidFill>
              </a:rPr>
              <a:t>علوم التربية   </a:t>
            </a:r>
            <a:endParaRPr lang="fr-FR" sz="6000" dirty="0" smtClean="0"/>
          </a:p>
        </p:txBody>
      </p:sp>
      <p:sp>
        <p:nvSpPr>
          <p:cNvPr id="320515" name="Rectangle 3"/>
          <p:cNvSpPr>
            <a:spLocks noGrp="1" noChangeArrowheads="1"/>
          </p:cNvSpPr>
          <p:nvPr>
            <p:ph type="body" idx="1"/>
          </p:nvPr>
        </p:nvSpPr>
        <p:spPr>
          <a:xfrm>
            <a:off x="323850" y="1981200"/>
            <a:ext cx="8569325" cy="3679825"/>
          </a:xfrm>
        </p:spPr>
        <p:txBody>
          <a:bodyPr/>
          <a:lstStyle/>
          <a:p>
            <a:pPr marL="0" indent="0" eaLnBrk="1" hangingPunct="1">
              <a:buFont typeface="Wingdings" pitchFamily="2" charset="2"/>
              <a:buNone/>
              <a:defRPr/>
            </a:pPr>
            <a:r>
              <a:rPr lang="ar-DZ" sz="4000" b="1" dirty="0" smtClean="0"/>
              <a:t>نسق تكويني منظم يستهدف اكتساب وتعميق</a:t>
            </a:r>
          </a:p>
          <a:p>
            <a:pPr marL="0" indent="0" eaLnBrk="1" hangingPunct="1">
              <a:buFont typeface="Wingdings" pitchFamily="2" charset="2"/>
              <a:buNone/>
              <a:defRPr/>
            </a:pPr>
            <a:r>
              <a:rPr lang="ar-DZ" sz="4000" b="1" dirty="0" smtClean="0"/>
              <a:t> وتنمية معارف واستعدادات الفرد</a:t>
            </a:r>
          </a:p>
          <a:p>
            <a:pPr marL="0" indent="0" eaLnBrk="1" hangingPunct="1">
              <a:buFont typeface="Wingdings" pitchFamily="2" charset="2"/>
              <a:buNone/>
              <a:defRPr/>
            </a:pPr>
            <a:r>
              <a:rPr lang="ar-DZ" sz="4000" b="1" dirty="0" smtClean="0"/>
              <a:t>مخرجات مختلف الأنشطة من اجل الاعتراف المهني وتكييف الفرد مع بيئته الاجتماعية</a:t>
            </a:r>
          </a:p>
          <a:p>
            <a:pPr marL="0" indent="0" eaLnBrk="1" hangingPunct="1">
              <a:buFont typeface="Wingdings" pitchFamily="2" charset="2"/>
              <a:buNone/>
              <a:defRPr/>
            </a:pPr>
            <a:endParaRPr lang="ar-DZ" sz="4000" b="1" dirty="0" smtClean="0"/>
          </a:p>
          <a:p>
            <a:pPr marL="0" indent="0" eaLnBrk="1" hangingPunct="1">
              <a:buFont typeface="Wingdings" pitchFamily="2" charset="2"/>
              <a:buNone/>
              <a:defRPr/>
            </a:pPr>
            <a:endParaRPr lang="ar-EG" sz="4000" b="1" dirty="0" smtClean="0"/>
          </a:p>
        </p:txBody>
      </p:sp>
      <p:pic>
        <p:nvPicPr>
          <p:cNvPr id="4" name="Picture 5" descr="C:\WINDOWS\Application Data\Microsoft\Media Catalog\Copy of 23.gif"/>
          <p:cNvPicPr>
            <a:picLocks noChangeAspect="1" noChangeArrowheads="1"/>
          </p:cNvPicPr>
          <p:nvPr/>
        </p:nvPicPr>
        <p:blipFill>
          <a:blip r:embed="rId2" cstate="print"/>
          <a:srcRect/>
          <a:stretch>
            <a:fillRect/>
          </a:stretch>
        </p:blipFill>
        <p:spPr bwMode="auto">
          <a:xfrm>
            <a:off x="611560" y="234913"/>
            <a:ext cx="1655490" cy="197693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320514"/>
                                        </p:tgtEl>
                                        <p:attrNameLst>
                                          <p:attrName>style.textDecorationUnderline</p:attrName>
                                        </p:attrNameLst>
                                      </p:cBhvr>
                                      <p:to>
                                        <p:strVal val="tru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320515">
                                            <p:txEl>
                                              <p:pRg st="0" end="0"/>
                                            </p:txEl>
                                          </p:spTgt>
                                        </p:tgtEl>
                                        <p:attrNameLst>
                                          <p:attrName>style.visibility</p:attrName>
                                        </p:attrNameLst>
                                      </p:cBhvr>
                                      <p:to>
                                        <p:strVal val="visible"/>
                                      </p:to>
                                    </p:set>
                                    <p:animEffect transition="in" filter="diamond(in)">
                                      <p:cBhvr>
                                        <p:cTn id="11" dur="2000"/>
                                        <p:tgtEl>
                                          <p:spTgt spid="320515">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320515">
                                            <p:txEl>
                                              <p:pRg st="1" end="1"/>
                                            </p:txEl>
                                          </p:spTgt>
                                        </p:tgtEl>
                                        <p:attrNameLst>
                                          <p:attrName>style.visibility</p:attrName>
                                        </p:attrNameLst>
                                      </p:cBhvr>
                                      <p:to>
                                        <p:strVal val="visible"/>
                                      </p:to>
                                    </p:set>
                                    <p:animEffect transition="in" filter="diamond(in)">
                                      <p:cBhvr>
                                        <p:cTn id="16" dur="2000"/>
                                        <p:tgtEl>
                                          <p:spTgt spid="32051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320515">
                                            <p:txEl>
                                              <p:pRg st="2" end="2"/>
                                            </p:txEl>
                                          </p:spTgt>
                                        </p:tgtEl>
                                        <p:attrNameLst>
                                          <p:attrName>style.visibility</p:attrName>
                                        </p:attrNameLst>
                                      </p:cBhvr>
                                      <p:to>
                                        <p:strVal val="visible"/>
                                      </p:to>
                                    </p:set>
                                    <p:animEffect transition="in" filter="diamond(in)">
                                      <p:cBhvr>
                                        <p:cTn id="21" dur="2000"/>
                                        <p:tgtEl>
                                          <p:spTgt spid="320515">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nodeType="click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dissolve">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4" grpId="0"/>
      <p:bldP spid="32051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770" name="Organization Chart 6"/>
          <p:cNvGrpSpPr>
            <a:grpSpLocks/>
          </p:cNvGrpSpPr>
          <p:nvPr/>
        </p:nvGrpSpPr>
        <p:grpSpPr bwMode="auto">
          <a:xfrm>
            <a:off x="0" y="0"/>
            <a:ext cx="9144000" cy="6870700"/>
            <a:chOff x="0" y="0"/>
            <a:chExt cx="5762" cy="4328"/>
          </a:xfrm>
        </p:grpSpPr>
        <p:graphicFrame>
          <p:nvGraphicFramePr>
            <p:cNvPr id="9" name="Diagramme 8"/>
            <p:cNvGraphicFramePr/>
            <p:nvPr/>
          </p:nvGraphicFramePr>
          <p:xfrm>
            <a:off x="0" y="0"/>
            <a:ext cx="5762" cy="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1749" name="Text Box 65"/>
            <p:cNvSpPr txBox="1">
              <a:spLocks noChangeArrowheads="1"/>
            </p:cNvSpPr>
            <p:nvPr/>
          </p:nvSpPr>
          <p:spPr bwMode="auto">
            <a:xfrm>
              <a:off x="3016" y="1564"/>
              <a:ext cx="1246" cy="20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gn="r" rtl="1">
                <a:spcBef>
                  <a:spcPct val="20000"/>
                </a:spcBef>
                <a:buClr>
                  <a:schemeClr val="tx2"/>
                </a:buClr>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2"/>
                </a:buClr>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2"/>
                </a:buClr>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ClrTx/>
                <a:defRPr/>
              </a:pPr>
              <a:r>
                <a:rPr lang="ar-DZ" altLang="fr-FR" sz="2200" b="1" dirty="0" smtClean="0">
                  <a:solidFill>
                    <a:srgbClr val="FFFF00"/>
                  </a:solidFill>
                </a:rPr>
                <a:t>البحث في طرائق وأساليب إيصال المعارف والمهارات واكسابها للفرد داخل وضعية بيداغوجية معينة..</a:t>
              </a:r>
            </a:p>
            <a:p>
              <a:pPr marL="0" indent="0" algn="ctr" eaLnBrk="1" hangingPunct="1">
                <a:spcBef>
                  <a:spcPct val="50000"/>
                </a:spcBef>
                <a:buClrTx/>
                <a:buFontTx/>
                <a:buNone/>
                <a:defRPr/>
              </a:pPr>
              <a:endParaRPr lang="ar-DZ" altLang="fr-FR" sz="2200" b="1" dirty="0" smtClean="0">
                <a:solidFill>
                  <a:srgbClr val="FFFF00"/>
                </a:solidFill>
              </a:endParaRPr>
            </a:p>
          </p:txBody>
        </p:sp>
        <p:sp>
          <p:nvSpPr>
            <p:cNvPr id="32774" name="Text Box 64"/>
            <p:cNvSpPr txBox="1">
              <a:spLocks noChangeArrowheads="1"/>
            </p:cNvSpPr>
            <p:nvPr/>
          </p:nvSpPr>
          <p:spPr bwMode="auto">
            <a:xfrm>
              <a:off x="4514" y="1564"/>
              <a:ext cx="1248" cy="1444"/>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البحث في استراتيجيات التعليم</a:t>
              </a:r>
            </a:p>
            <a:p>
              <a:pPr marL="342900" indent="-342900" algn="ctr" rtl="1" eaLnBrk="1" hangingPunct="1">
                <a:spcBef>
                  <a:spcPct val="50000"/>
                </a:spcBef>
                <a:buFontTx/>
                <a:buChar char="•"/>
              </a:pPr>
              <a:r>
                <a:rPr lang="ar-DZ" altLang="fr-FR" sz="2200" b="1">
                  <a:solidFill>
                    <a:srgbClr val="FFFF00"/>
                  </a:solidFill>
                </a:rPr>
                <a:t>وطرق التفاعل بين المدرس والمتمدرس.. </a:t>
              </a:r>
            </a:p>
          </p:txBody>
        </p:sp>
        <p:sp>
          <p:nvSpPr>
            <p:cNvPr id="32775" name="Text Box 70"/>
            <p:cNvSpPr txBox="1">
              <a:spLocks noChangeArrowheads="1"/>
            </p:cNvSpPr>
            <p:nvPr/>
          </p:nvSpPr>
          <p:spPr bwMode="auto">
            <a:xfrm>
              <a:off x="1519" y="1564"/>
              <a:ext cx="1245" cy="1706"/>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000" b="1">
                  <a:solidFill>
                    <a:srgbClr val="FFFF00"/>
                  </a:solidFill>
                </a:rPr>
                <a:t>البحث في عمليات التغيير في السلوك الذي ينشا نتيجة الممارسة ويظهر في تغيير الأداء</a:t>
              </a:r>
            </a:p>
            <a:p>
              <a:pPr marL="342900" indent="-342900" algn="ctr" rtl="1" eaLnBrk="1" hangingPunct="1">
                <a:spcBef>
                  <a:spcPct val="50000"/>
                </a:spcBef>
                <a:buFontTx/>
                <a:buChar char="•"/>
              </a:pPr>
              <a:r>
                <a:rPr lang="ar-DZ" altLang="fr-FR" sz="2000" b="1">
                  <a:solidFill>
                    <a:srgbClr val="FFFF00"/>
                  </a:solidFill>
                </a:rPr>
                <a:t>البعد الداخلي لعملية التعليم ..</a:t>
              </a:r>
            </a:p>
          </p:txBody>
        </p:sp>
        <p:sp>
          <p:nvSpPr>
            <p:cNvPr id="32776" name="Text Box 71"/>
            <p:cNvSpPr txBox="1">
              <a:spLocks noChangeArrowheads="1"/>
            </p:cNvSpPr>
            <p:nvPr/>
          </p:nvSpPr>
          <p:spPr bwMode="auto">
            <a:xfrm>
              <a:off x="0" y="1728"/>
              <a:ext cx="1244" cy="1871"/>
            </a:xfrm>
            <a:prstGeom prst="rect">
              <a:avLst/>
            </a:prstGeom>
            <a:noFill/>
            <a:ln w="9525">
              <a:noFill/>
              <a:miter lim="800000"/>
              <a:headEnd/>
              <a:tailEnd/>
            </a:ln>
          </p:spPr>
          <p:txBody>
            <a:bodyPr>
              <a:spAutoFit/>
            </a:bodyPr>
            <a:lstStyle/>
            <a:p>
              <a:pPr algn="ctr" rtl="1" eaLnBrk="1" hangingPunct="1">
                <a:spcBef>
                  <a:spcPct val="50000"/>
                </a:spcBef>
              </a:pPr>
              <a:r>
                <a:rPr lang="ar-DZ" altLang="fr-FR" sz="2200" b="1">
                  <a:solidFill>
                    <a:srgbClr val="FFFF00"/>
                  </a:solidFill>
                </a:rPr>
                <a:t>اعداد الافراد لاداء مهمة او دور وفقا لبرنامج معين الهدف منه تنمية معارف او اكساب مهارات او معلومات.. </a:t>
              </a:r>
              <a:r>
                <a:rPr lang="ar-DZ" altLang="fr-FR" sz="2000" b="1">
                  <a:solidFill>
                    <a:srgbClr val="FFFF00"/>
                  </a:solidFill>
                </a:rPr>
                <a:t> </a:t>
              </a:r>
            </a:p>
            <a:p>
              <a:pPr algn="ctr" rtl="1" eaLnBrk="1" hangingPunct="1">
                <a:spcBef>
                  <a:spcPct val="50000"/>
                </a:spcBef>
                <a:buFontTx/>
                <a:buChar char="•"/>
              </a:pPr>
              <a:endParaRPr lang="fr-FR" altLang="fr-FR" sz="2200" b="1">
                <a:solidFill>
                  <a:srgbClr val="FFFF00"/>
                </a:solidFill>
              </a:endParaRPr>
            </a:p>
          </p:txBody>
        </p:sp>
      </p:grpSp>
      <p:sp>
        <p:nvSpPr>
          <p:cNvPr id="32771" name="Text Box 68"/>
          <p:cNvSpPr txBox="1">
            <a:spLocks noChangeArrowheads="1"/>
          </p:cNvSpPr>
          <p:nvPr/>
        </p:nvSpPr>
        <p:spPr bwMode="auto">
          <a:xfrm>
            <a:off x="2916238" y="404813"/>
            <a:ext cx="3024187" cy="366712"/>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4" name="Organization Chart 6"/>
          <p:cNvGrpSpPr>
            <a:grpSpLocks/>
          </p:cNvGrpSpPr>
          <p:nvPr/>
        </p:nvGrpSpPr>
        <p:grpSpPr bwMode="auto">
          <a:xfrm>
            <a:off x="0" y="0"/>
            <a:ext cx="9144000" cy="6870700"/>
            <a:chOff x="0" y="0"/>
            <a:chExt cx="5762" cy="4328"/>
          </a:xfrm>
        </p:grpSpPr>
        <p:graphicFrame>
          <p:nvGraphicFramePr>
            <p:cNvPr id="9" name="Diagramme 8"/>
            <p:cNvGraphicFramePr/>
            <p:nvPr/>
          </p:nvGraphicFramePr>
          <p:xfrm>
            <a:off x="0" y="0"/>
            <a:ext cx="5762" cy="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3797" name="Text Box 65"/>
            <p:cNvSpPr txBox="1">
              <a:spLocks noChangeArrowheads="1"/>
            </p:cNvSpPr>
            <p:nvPr/>
          </p:nvSpPr>
          <p:spPr bwMode="auto">
            <a:xfrm>
              <a:off x="2110" y="1979"/>
              <a:ext cx="1905" cy="1338"/>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endParaRPr lang="ar-DZ" altLang="fr-FR" sz="2200" b="1">
                <a:solidFill>
                  <a:srgbClr val="FFFF00"/>
                </a:solidFill>
              </a:endParaRPr>
            </a:p>
            <a:p>
              <a:pPr marL="342900" indent="-342900" algn="ctr" rtl="1" eaLnBrk="1" hangingPunct="1">
                <a:spcBef>
                  <a:spcPct val="50000"/>
                </a:spcBef>
                <a:buFontTx/>
                <a:buChar char="•"/>
              </a:pPr>
              <a:endParaRPr lang="ar-DZ" altLang="fr-FR" sz="2200" b="1">
                <a:solidFill>
                  <a:srgbClr val="FFFF00"/>
                </a:solidFill>
              </a:endParaRPr>
            </a:p>
            <a:p>
              <a:pPr marL="342900" indent="-342900" algn="ctr" rtl="1" eaLnBrk="1" hangingPunct="1">
                <a:spcBef>
                  <a:spcPct val="50000"/>
                </a:spcBef>
                <a:buFontTx/>
                <a:buChar char="•"/>
              </a:pPr>
              <a:r>
                <a:rPr lang="ar-DZ" altLang="fr-FR" sz="2200" b="1">
                  <a:solidFill>
                    <a:srgbClr val="FFFF00"/>
                  </a:solidFill>
                </a:rPr>
                <a:t> البحث في أساليب تحليل الظواهر التعليمية وهو جزء من البيداغوجيا..</a:t>
              </a:r>
            </a:p>
          </p:txBody>
        </p:sp>
        <p:sp>
          <p:nvSpPr>
            <p:cNvPr id="31750" name="Text Box 64"/>
            <p:cNvSpPr txBox="1">
              <a:spLocks noChangeArrowheads="1"/>
            </p:cNvSpPr>
            <p:nvPr/>
          </p:nvSpPr>
          <p:spPr bwMode="auto">
            <a:xfrm>
              <a:off x="4514" y="1888"/>
              <a:ext cx="1180" cy="1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gn="r" rtl="1">
                <a:spcBef>
                  <a:spcPct val="20000"/>
                </a:spcBef>
                <a:buClr>
                  <a:schemeClr val="tx2"/>
                </a:buClr>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2"/>
                </a:buClr>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2"/>
                </a:buClr>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ClrTx/>
                <a:defRPr/>
              </a:pPr>
              <a:endParaRPr lang="ar-DZ" altLang="fr-FR" sz="2200" b="1" dirty="0" smtClean="0">
                <a:solidFill>
                  <a:srgbClr val="FFFF00"/>
                </a:solidFill>
              </a:endParaRPr>
            </a:p>
            <a:p>
              <a:pPr algn="ctr" eaLnBrk="1" hangingPunct="1">
                <a:spcBef>
                  <a:spcPct val="50000"/>
                </a:spcBef>
                <a:buClrTx/>
                <a:defRPr/>
              </a:pPr>
              <a:endParaRPr lang="ar-DZ" altLang="fr-FR" sz="2200" b="1" dirty="0" smtClean="0">
                <a:solidFill>
                  <a:srgbClr val="FFFF00"/>
                </a:solidFill>
              </a:endParaRPr>
            </a:p>
            <a:p>
              <a:pPr marL="0" indent="0" algn="ctr" eaLnBrk="1" hangingPunct="1">
                <a:spcBef>
                  <a:spcPct val="50000"/>
                </a:spcBef>
                <a:buClrTx/>
                <a:buFontTx/>
                <a:buNone/>
                <a:defRPr/>
              </a:pPr>
              <a:r>
                <a:rPr lang="ar-DZ" altLang="fr-FR" sz="2200" b="1" dirty="0" smtClean="0">
                  <a:solidFill>
                    <a:srgbClr val="FFFF00"/>
                  </a:solidFill>
                </a:rPr>
                <a:t>البحث في اعداد الافراد وتكوينهم وتأهيلهم لأداء مهام ووظائف في كافة المجالات..</a:t>
              </a:r>
            </a:p>
          </p:txBody>
        </p:sp>
        <p:sp>
          <p:nvSpPr>
            <p:cNvPr id="33799" name="Text Box 70"/>
            <p:cNvSpPr txBox="1">
              <a:spLocks noChangeArrowheads="1"/>
            </p:cNvSpPr>
            <p:nvPr/>
          </p:nvSpPr>
          <p:spPr bwMode="auto">
            <a:xfrm>
              <a:off x="23" y="1888"/>
              <a:ext cx="1815" cy="1609"/>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endParaRPr lang="ar-DZ" altLang="fr-FR" sz="2000" b="1">
                <a:solidFill>
                  <a:srgbClr val="FFFF00"/>
                </a:solidFill>
              </a:endParaRPr>
            </a:p>
            <a:p>
              <a:pPr marL="342900" indent="-342900" algn="ctr" rtl="1" eaLnBrk="1" hangingPunct="1">
                <a:spcBef>
                  <a:spcPct val="50000"/>
                </a:spcBef>
                <a:buFontTx/>
                <a:buChar char="•"/>
              </a:pPr>
              <a:endParaRPr lang="ar-DZ" altLang="fr-FR" sz="2000" b="1">
                <a:solidFill>
                  <a:srgbClr val="FFFF00"/>
                </a:solidFill>
              </a:endParaRPr>
            </a:p>
            <a:p>
              <a:pPr marL="342900" indent="-342900" algn="ctr" rtl="1" eaLnBrk="1" hangingPunct="1">
                <a:spcBef>
                  <a:spcPct val="50000"/>
                </a:spcBef>
                <a:buFontTx/>
                <a:buChar char="•"/>
              </a:pPr>
              <a:r>
                <a:rPr lang="ar-DZ" altLang="fr-FR" sz="2000" b="1">
                  <a:solidFill>
                    <a:srgbClr val="FFFF00"/>
                  </a:solidFill>
                </a:rPr>
                <a:t>البحث في الخطة التربوية ، الخبرات التعليمية ، أنماط التفكير الإنساني، الغايات النهائية من العملية التربوية..</a:t>
              </a:r>
            </a:p>
          </p:txBody>
        </p:sp>
        <p:sp>
          <p:nvSpPr>
            <p:cNvPr id="33800" name="Text Box 71"/>
            <p:cNvSpPr txBox="1">
              <a:spLocks noChangeArrowheads="1"/>
            </p:cNvSpPr>
            <p:nvPr/>
          </p:nvSpPr>
          <p:spPr bwMode="auto">
            <a:xfrm>
              <a:off x="0" y="1728"/>
              <a:ext cx="1244" cy="591"/>
            </a:xfrm>
            <a:prstGeom prst="rect">
              <a:avLst/>
            </a:prstGeom>
            <a:noFill/>
            <a:ln w="9525">
              <a:noFill/>
              <a:miter lim="800000"/>
              <a:headEnd/>
              <a:tailEnd/>
            </a:ln>
          </p:spPr>
          <p:txBody>
            <a:bodyPr>
              <a:spAutoFit/>
            </a:bodyPr>
            <a:lstStyle/>
            <a:p>
              <a:pPr algn="ctr" rtl="1" eaLnBrk="1" hangingPunct="1">
                <a:spcBef>
                  <a:spcPct val="50000"/>
                </a:spcBef>
              </a:pPr>
              <a:r>
                <a:rPr lang="ar-DZ" altLang="fr-FR" sz="2000" b="1">
                  <a:solidFill>
                    <a:srgbClr val="FFFF00"/>
                  </a:solidFill>
                </a:rPr>
                <a:t> </a:t>
              </a:r>
            </a:p>
            <a:p>
              <a:pPr algn="ctr" rtl="1" eaLnBrk="1" hangingPunct="1">
                <a:spcBef>
                  <a:spcPct val="50000"/>
                </a:spcBef>
                <a:buFontTx/>
                <a:buChar char="•"/>
              </a:pPr>
              <a:endParaRPr lang="fr-FR" altLang="fr-FR" sz="2200" b="1">
                <a:solidFill>
                  <a:srgbClr val="FFFF00"/>
                </a:solidFill>
              </a:endParaRPr>
            </a:p>
          </p:txBody>
        </p:sp>
      </p:grpSp>
      <p:sp>
        <p:nvSpPr>
          <p:cNvPr id="33795" name="Text Box 68"/>
          <p:cNvSpPr txBox="1">
            <a:spLocks noChangeArrowheads="1"/>
          </p:cNvSpPr>
          <p:nvPr/>
        </p:nvSpPr>
        <p:spPr bwMode="auto">
          <a:xfrm>
            <a:off x="2916238" y="404813"/>
            <a:ext cx="3024187" cy="366712"/>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818" name="Organization Chart 6"/>
          <p:cNvGrpSpPr>
            <a:grpSpLocks/>
          </p:cNvGrpSpPr>
          <p:nvPr/>
        </p:nvGrpSpPr>
        <p:grpSpPr bwMode="auto">
          <a:xfrm>
            <a:off x="0" y="0"/>
            <a:ext cx="9144000" cy="6870700"/>
            <a:chOff x="0" y="0"/>
            <a:chExt cx="5762" cy="4328"/>
          </a:xfrm>
        </p:grpSpPr>
        <p:graphicFrame>
          <p:nvGraphicFramePr>
            <p:cNvPr id="9" name="Diagramme 8"/>
            <p:cNvGraphicFramePr/>
            <p:nvPr/>
          </p:nvGraphicFramePr>
          <p:xfrm>
            <a:off x="0" y="0"/>
            <a:ext cx="5762" cy="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1749" name="Text Box 65"/>
            <p:cNvSpPr txBox="1">
              <a:spLocks noChangeArrowheads="1"/>
            </p:cNvSpPr>
            <p:nvPr/>
          </p:nvSpPr>
          <p:spPr bwMode="auto">
            <a:xfrm>
              <a:off x="2064" y="1728"/>
              <a:ext cx="1773" cy="21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gn="r" rtl="1">
                <a:spcBef>
                  <a:spcPct val="20000"/>
                </a:spcBef>
                <a:buClr>
                  <a:schemeClr val="tx2"/>
                </a:buClr>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2"/>
                </a:buClr>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2"/>
                </a:buClr>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9pPr>
            </a:lstStyle>
            <a:p>
              <a:pPr marL="0" indent="0" algn="ctr" eaLnBrk="1" hangingPunct="1">
                <a:spcBef>
                  <a:spcPct val="50000"/>
                </a:spcBef>
                <a:buClrTx/>
                <a:buFontTx/>
                <a:buNone/>
                <a:defRPr/>
              </a:pPr>
              <a:endParaRPr lang="ar-DZ" altLang="fr-FR" sz="2200" b="1" dirty="0" smtClean="0">
                <a:solidFill>
                  <a:srgbClr val="FFFF00"/>
                </a:solidFill>
              </a:endParaRPr>
            </a:p>
            <a:p>
              <a:pPr algn="ctr" eaLnBrk="1" hangingPunct="1">
                <a:spcBef>
                  <a:spcPct val="50000"/>
                </a:spcBef>
                <a:buClrTx/>
                <a:defRPr/>
              </a:pPr>
              <a:endParaRPr lang="ar-DZ" altLang="fr-FR" sz="2200" b="1" dirty="0" smtClean="0">
                <a:solidFill>
                  <a:srgbClr val="FFFF00"/>
                </a:solidFill>
              </a:endParaRPr>
            </a:p>
            <a:p>
              <a:pPr algn="ctr" eaLnBrk="1" hangingPunct="1">
                <a:spcBef>
                  <a:spcPct val="50000"/>
                </a:spcBef>
                <a:buClrTx/>
                <a:defRPr/>
              </a:pPr>
              <a:r>
                <a:rPr lang="ar-DZ" altLang="fr-FR" sz="2200" b="1" dirty="0" smtClean="0">
                  <a:solidFill>
                    <a:srgbClr val="FFFF00"/>
                  </a:solidFill>
                </a:rPr>
                <a:t> البحث في العمليات التي تدفع بالفرد الى فهم العلاقة بينه وبين ثقافته وعالمه الملموس والبيولوجي واكسابه مهارات حل المشكلات البيئية ..</a:t>
              </a:r>
            </a:p>
          </p:txBody>
        </p:sp>
        <p:sp>
          <p:nvSpPr>
            <p:cNvPr id="31750" name="Text Box 64"/>
            <p:cNvSpPr txBox="1">
              <a:spLocks noChangeArrowheads="1"/>
            </p:cNvSpPr>
            <p:nvPr/>
          </p:nvSpPr>
          <p:spPr bwMode="auto">
            <a:xfrm>
              <a:off x="4514" y="1564"/>
              <a:ext cx="1248" cy="1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lgn="r" rtl="1">
                <a:spcBef>
                  <a:spcPct val="20000"/>
                </a:spcBef>
                <a:buClr>
                  <a:schemeClr val="tx2"/>
                </a:buClr>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2"/>
                </a:buClr>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2"/>
                </a:buClr>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ClrTx/>
                <a:defRPr/>
              </a:pPr>
              <a:endParaRPr lang="ar-DZ" altLang="fr-FR" sz="2200" b="1" dirty="0" smtClean="0">
                <a:solidFill>
                  <a:srgbClr val="FFFF00"/>
                </a:solidFill>
              </a:endParaRPr>
            </a:p>
            <a:p>
              <a:pPr algn="ctr" eaLnBrk="1" hangingPunct="1">
                <a:spcBef>
                  <a:spcPct val="50000"/>
                </a:spcBef>
                <a:buClrTx/>
                <a:defRPr/>
              </a:pPr>
              <a:endParaRPr lang="ar-DZ" altLang="fr-FR" sz="2200" b="1" dirty="0" smtClean="0">
                <a:solidFill>
                  <a:srgbClr val="FFFF00"/>
                </a:solidFill>
              </a:endParaRPr>
            </a:p>
            <a:p>
              <a:pPr marL="0" indent="0" algn="ctr" eaLnBrk="1" hangingPunct="1">
                <a:spcBef>
                  <a:spcPct val="50000"/>
                </a:spcBef>
                <a:buClrTx/>
                <a:buFontTx/>
                <a:buNone/>
                <a:defRPr/>
              </a:pPr>
              <a:r>
                <a:rPr lang="ar-DZ" altLang="fr-FR" sz="2200" b="1" dirty="0" smtClean="0">
                  <a:solidFill>
                    <a:srgbClr val="FFFF00"/>
                  </a:solidFill>
                </a:rPr>
                <a:t>البحث في الأساليب والوسائل التي تسهم في نشر الثقافة الصحية في المجتمع.. </a:t>
              </a:r>
            </a:p>
          </p:txBody>
        </p:sp>
        <p:sp>
          <p:nvSpPr>
            <p:cNvPr id="34823" name="Text Box 70"/>
            <p:cNvSpPr txBox="1">
              <a:spLocks noChangeArrowheads="1"/>
            </p:cNvSpPr>
            <p:nvPr/>
          </p:nvSpPr>
          <p:spPr bwMode="auto">
            <a:xfrm>
              <a:off x="0" y="1933"/>
              <a:ext cx="1838" cy="1028"/>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endParaRPr lang="ar-DZ" altLang="fr-FR" sz="2000" b="1">
                <a:solidFill>
                  <a:srgbClr val="FFFF00"/>
                </a:solidFill>
              </a:endParaRPr>
            </a:p>
            <a:p>
              <a:pPr marL="342900" indent="-342900" algn="ctr" rtl="1" eaLnBrk="1" hangingPunct="1">
                <a:spcBef>
                  <a:spcPct val="50000"/>
                </a:spcBef>
                <a:buFontTx/>
                <a:buChar char="•"/>
              </a:pPr>
              <a:endParaRPr lang="ar-DZ" altLang="fr-FR" sz="2000" b="1">
                <a:solidFill>
                  <a:srgbClr val="FFFF00"/>
                </a:solidFill>
              </a:endParaRPr>
            </a:p>
            <a:p>
              <a:pPr marL="342900" indent="-342900" algn="ctr" rtl="1" eaLnBrk="1" hangingPunct="1">
                <a:spcBef>
                  <a:spcPct val="50000"/>
                </a:spcBef>
                <a:buFontTx/>
                <a:buChar char="•"/>
              </a:pPr>
              <a:r>
                <a:rPr lang="ar-DZ" altLang="fr-FR" sz="2000" b="1">
                  <a:solidFill>
                    <a:srgbClr val="FFFF00"/>
                  </a:solidFill>
                </a:rPr>
                <a:t>البحث في التربية الخاصة بالأطفال غير العاديين..</a:t>
              </a:r>
            </a:p>
          </p:txBody>
        </p:sp>
        <p:sp>
          <p:nvSpPr>
            <p:cNvPr id="34824" name="Text Box 71"/>
            <p:cNvSpPr txBox="1">
              <a:spLocks noChangeArrowheads="1"/>
            </p:cNvSpPr>
            <p:nvPr/>
          </p:nvSpPr>
          <p:spPr bwMode="auto">
            <a:xfrm>
              <a:off x="0" y="1728"/>
              <a:ext cx="1244" cy="591"/>
            </a:xfrm>
            <a:prstGeom prst="rect">
              <a:avLst/>
            </a:prstGeom>
            <a:noFill/>
            <a:ln w="9525">
              <a:noFill/>
              <a:miter lim="800000"/>
              <a:headEnd/>
              <a:tailEnd/>
            </a:ln>
          </p:spPr>
          <p:txBody>
            <a:bodyPr>
              <a:spAutoFit/>
            </a:bodyPr>
            <a:lstStyle/>
            <a:p>
              <a:pPr algn="ctr" rtl="1" eaLnBrk="1" hangingPunct="1">
                <a:spcBef>
                  <a:spcPct val="50000"/>
                </a:spcBef>
              </a:pPr>
              <a:r>
                <a:rPr lang="ar-DZ" altLang="fr-FR" sz="2000" b="1">
                  <a:solidFill>
                    <a:srgbClr val="FFFF00"/>
                  </a:solidFill>
                </a:rPr>
                <a:t> </a:t>
              </a:r>
            </a:p>
            <a:p>
              <a:pPr algn="ctr" rtl="1" eaLnBrk="1" hangingPunct="1">
                <a:spcBef>
                  <a:spcPct val="50000"/>
                </a:spcBef>
                <a:buFontTx/>
                <a:buChar char="•"/>
              </a:pPr>
              <a:endParaRPr lang="fr-FR" altLang="fr-FR" sz="2200" b="1">
                <a:solidFill>
                  <a:srgbClr val="FFFF00"/>
                </a:solidFill>
              </a:endParaRPr>
            </a:p>
          </p:txBody>
        </p:sp>
      </p:grpSp>
      <p:sp>
        <p:nvSpPr>
          <p:cNvPr id="34819" name="Text Box 68"/>
          <p:cNvSpPr txBox="1">
            <a:spLocks noChangeArrowheads="1"/>
          </p:cNvSpPr>
          <p:nvPr/>
        </p:nvSpPr>
        <p:spPr bwMode="auto">
          <a:xfrm>
            <a:off x="2916238" y="404813"/>
            <a:ext cx="3024187" cy="366712"/>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3203575" y="260350"/>
            <a:ext cx="6192838" cy="1468438"/>
          </a:xfrm>
        </p:spPr>
        <p:txBody>
          <a:bodyPr/>
          <a:lstStyle/>
          <a:p>
            <a:pPr eaLnBrk="1" hangingPunct="1">
              <a:defRPr/>
            </a:pPr>
            <a:r>
              <a:rPr lang="ar-DZ" sz="6000" dirty="0" err="1" smtClean="0">
                <a:solidFill>
                  <a:srgbClr val="FFFF00"/>
                </a:solidFill>
              </a:rPr>
              <a:t>الارطوفونيا</a:t>
            </a:r>
            <a:r>
              <a:rPr lang="ar-DZ" sz="6000" dirty="0" smtClean="0">
                <a:solidFill>
                  <a:srgbClr val="FFFF00"/>
                </a:solidFill>
              </a:rPr>
              <a:t>   </a:t>
            </a:r>
            <a:endParaRPr lang="fr-FR" sz="6000" dirty="0" smtClean="0"/>
          </a:p>
        </p:txBody>
      </p:sp>
      <p:sp>
        <p:nvSpPr>
          <p:cNvPr id="320515" name="Rectangle 3"/>
          <p:cNvSpPr>
            <a:spLocks noGrp="1" noChangeArrowheads="1"/>
          </p:cNvSpPr>
          <p:nvPr>
            <p:ph type="body" idx="1"/>
          </p:nvPr>
        </p:nvSpPr>
        <p:spPr>
          <a:xfrm>
            <a:off x="323850" y="1981200"/>
            <a:ext cx="8569325" cy="3679825"/>
          </a:xfrm>
        </p:spPr>
        <p:txBody>
          <a:bodyPr/>
          <a:lstStyle/>
          <a:p>
            <a:pPr marL="0" indent="0" eaLnBrk="1" hangingPunct="1">
              <a:buFont typeface="Wingdings" pitchFamily="2" charset="2"/>
              <a:buNone/>
              <a:defRPr/>
            </a:pPr>
            <a:r>
              <a:rPr lang="ar-DZ" sz="4000" b="1" dirty="0" smtClean="0"/>
              <a:t>الدراسة العلمية  للاتصال اللغوي وغير اللغوي</a:t>
            </a:r>
          </a:p>
          <a:p>
            <a:pPr marL="0" indent="0" eaLnBrk="1" hangingPunct="1">
              <a:buFont typeface="Wingdings" pitchFamily="2" charset="2"/>
              <a:buNone/>
              <a:defRPr/>
            </a:pPr>
            <a:r>
              <a:rPr lang="ar-DZ" sz="4000" b="1" dirty="0" smtClean="0"/>
              <a:t>تشخيص اضطرابات الصوت والكلام واللغة </a:t>
            </a:r>
          </a:p>
          <a:p>
            <a:pPr marL="0" indent="0" eaLnBrk="1" hangingPunct="1">
              <a:buFont typeface="Wingdings" pitchFamily="2" charset="2"/>
              <a:buNone/>
              <a:defRPr/>
            </a:pPr>
            <a:r>
              <a:rPr lang="ar-DZ" sz="4000" b="1" dirty="0" smtClean="0"/>
              <a:t>والعلاج من خلال إعادة التربية والتصحيح</a:t>
            </a:r>
          </a:p>
          <a:p>
            <a:pPr marL="0" indent="0" eaLnBrk="1" hangingPunct="1">
              <a:buFont typeface="Wingdings" pitchFamily="2" charset="2"/>
              <a:buNone/>
              <a:defRPr/>
            </a:pPr>
            <a:r>
              <a:rPr lang="ar-DZ" sz="4000" b="1" dirty="0" smtClean="0"/>
              <a:t>الاهتمام بكيفيات اكتساب اللغة</a:t>
            </a:r>
          </a:p>
          <a:p>
            <a:pPr marL="0" indent="0" eaLnBrk="1" hangingPunct="1">
              <a:buFont typeface="Wingdings" pitchFamily="2" charset="2"/>
              <a:buNone/>
              <a:defRPr/>
            </a:pPr>
            <a:endParaRPr lang="ar-DZ" sz="4000" b="1" dirty="0" smtClean="0"/>
          </a:p>
          <a:p>
            <a:pPr marL="0" indent="0" eaLnBrk="1" hangingPunct="1">
              <a:buFont typeface="Wingdings" pitchFamily="2" charset="2"/>
              <a:buNone/>
              <a:defRPr/>
            </a:pPr>
            <a:endParaRPr lang="ar-EG" sz="4000" b="1" dirty="0" smtClean="0"/>
          </a:p>
        </p:txBody>
      </p:sp>
      <p:pic>
        <p:nvPicPr>
          <p:cNvPr id="4" name="Picture 5" descr="C:\WINDOWS\Application Data\Microsoft\Media Catalog\Copy of 23.gif"/>
          <p:cNvPicPr>
            <a:picLocks noChangeAspect="1" noChangeArrowheads="1"/>
          </p:cNvPicPr>
          <p:nvPr/>
        </p:nvPicPr>
        <p:blipFill>
          <a:blip r:embed="rId2" cstate="print"/>
          <a:srcRect/>
          <a:stretch>
            <a:fillRect/>
          </a:stretch>
        </p:blipFill>
        <p:spPr bwMode="auto">
          <a:xfrm>
            <a:off x="755576" y="26814"/>
            <a:ext cx="1583482" cy="189094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320514"/>
                                        </p:tgtEl>
                                        <p:attrNameLst>
                                          <p:attrName>style.textDecorationUnderline</p:attrName>
                                        </p:attrNameLst>
                                      </p:cBhvr>
                                      <p:to>
                                        <p:strVal val="tru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320515">
                                            <p:txEl>
                                              <p:pRg st="0" end="0"/>
                                            </p:txEl>
                                          </p:spTgt>
                                        </p:tgtEl>
                                        <p:attrNameLst>
                                          <p:attrName>style.visibility</p:attrName>
                                        </p:attrNameLst>
                                      </p:cBhvr>
                                      <p:to>
                                        <p:strVal val="visible"/>
                                      </p:to>
                                    </p:set>
                                    <p:animEffect transition="in" filter="diamond(in)">
                                      <p:cBhvr>
                                        <p:cTn id="11" dur="2000"/>
                                        <p:tgtEl>
                                          <p:spTgt spid="320515">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320515">
                                            <p:txEl>
                                              <p:pRg st="1" end="1"/>
                                            </p:txEl>
                                          </p:spTgt>
                                        </p:tgtEl>
                                        <p:attrNameLst>
                                          <p:attrName>style.visibility</p:attrName>
                                        </p:attrNameLst>
                                      </p:cBhvr>
                                      <p:to>
                                        <p:strVal val="visible"/>
                                      </p:to>
                                    </p:set>
                                    <p:animEffect transition="in" filter="diamond(in)">
                                      <p:cBhvr>
                                        <p:cTn id="16" dur="2000"/>
                                        <p:tgtEl>
                                          <p:spTgt spid="32051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320515">
                                            <p:txEl>
                                              <p:pRg st="2" end="2"/>
                                            </p:txEl>
                                          </p:spTgt>
                                        </p:tgtEl>
                                        <p:attrNameLst>
                                          <p:attrName>style.visibility</p:attrName>
                                        </p:attrNameLst>
                                      </p:cBhvr>
                                      <p:to>
                                        <p:strVal val="visible"/>
                                      </p:to>
                                    </p:set>
                                    <p:animEffect transition="in" filter="diamond(in)">
                                      <p:cBhvr>
                                        <p:cTn id="21" dur="2000"/>
                                        <p:tgtEl>
                                          <p:spTgt spid="320515">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320515">
                                            <p:txEl>
                                              <p:pRg st="3" end="3"/>
                                            </p:txEl>
                                          </p:spTgt>
                                        </p:tgtEl>
                                        <p:attrNameLst>
                                          <p:attrName>style.visibility</p:attrName>
                                        </p:attrNameLst>
                                      </p:cBhvr>
                                      <p:to>
                                        <p:strVal val="visible"/>
                                      </p:to>
                                    </p:set>
                                    <p:animEffect transition="in" filter="diamond(in)">
                                      <p:cBhvr>
                                        <p:cTn id="26" dur="2000"/>
                                        <p:tgtEl>
                                          <p:spTgt spid="320515">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dissolve">
                                      <p:cBhvr>
                                        <p:cTn id="3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4" grpId="0"/>
      <p:bldP spid="320515"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0386" name="AutoShape 2" descr="قطيرات ماء"/>
          <p:cNvSpPr>
            <a:spLocks noGrp="1" noChangeArrowheads="1"/>
          </p:cNvSpPr>
          <p:nvPr>
            <p:ph type="ctrTitle" idx="4294967295"/>
          </p:nvPr>
        </p:nvSpPr>
        <p:spPr>
          <a:xfrm>
            <a:off x="1258888" y="2349500"/>
            <a:ext cx="7127875" cy="3816350"/>
          </a:xfrm>
          <a:prstGeom prst="roundRect">
            <a:avLst>
              <a:gd name="adj" fmla="val 50000"/>
            </a:avLst>
          </a:prstGeom>
          <a:blipFill dpi="0" rotWithShape="1">
            <a:blip r:embed="rId2" cstate="print"/>
            <a:srcRect/>
            <a:tile tx="0" ty="0" sx="100000" sy="100000" flip="none" algn="tl"/>
          </a:blipFill>
        </p:spPr>
        <p:txBody>
          <a:bodyPr/>
          <a:lstStyle/>
          <a:p>
            <a:pPr algn="ctr" eaLnBrk="1" hangingPunct="1"/>
            <a:r>
              <a:rPr lang="ar-EG" altLang="fr-FR" sz="6600" smtClean="0">
                <a:solidFill>
                  <a:srgbClr val="990000"/>
                </a:solidFill>
              </a:rPr>
              <a:t/>
            </a:r>
            <a:br>
              <a:rPr lang="ar-EG" altLang="fr-FR" sz="6600" smtClean="0">
                <a:solidFill>
                  <a:srgbClr val="990000"/>
                </a:solidFill>
              </a:rPr>
            </a:br>
            <a:r>
              <a:rPr lang="ar-DZ" altLang="fr-FR" sz="6600" smtClean="0">
                <a:solidFill>
                  <a:srgbClr val="990000"/>
                </a:solidFill>
              </a:rPr>
              <a:t/>
            </a:r>
            <a:br>
              <a:rPr lang="ar-DZ" altLang="fr-FR" sz="6600" smtClean="0">
                <a:solidFill>
                  <a:srgbClr val="990000"/>
                </a:solidFill>
              </a:rPr>
            </a:br>
            <a:r>
              <a:rPr lang="ar-DZ" altLang="fr-FR" sz="6600" smtClean="0">
                <a:solidFill>
                  <a:srgbClr val="990000"/>
                </a:solidFill>
              </a:rPr>
              <a:t/>
            </a:r>
            <a:br>
              <a:rPr lang="ar-DZ" altLang="fr-FR" sz="6600" smtClean="0">
                <a:solidFill>
                  <a:srgbClr val="990000"/>
                </a:solidFill>
              </a:rPr>
            </a:br>
            <a:r>
              <a:rPr lang="ar-DZ" altLang="fr-FR" sz="6600" smtClean="0">
                <a:solidFill>
                  <a:srgbClr val="990000"/>
                </a:solidFill>
              </a:rPr>
              <a:t>مجالات العلوم الإنسانية والاجتماعية </a:t>
            </a:r>
            <a:r>
              <a:rPr lang="ar-EG" altLang="fr-FR" sz="6600" smtClean="0">
                <a:solidFill>
                  <a:srgbClr val="990000"/>
                </a:solidFill>
              </a:rPr>
              <a:t/>
            </a:r>
            <a:br>
              <a:rPr lang="ar-EG" altLang="fr-FR" sz="6600" smtClean="0">
                <a:solidFill>
                  <a:srgbClr val="990000"/>
                </a:solidFill>
              </a:rPr>
            </a:br>
            <a:r>
              <a:rPr lang="ar-EG" altLang="fr-FR" sz="2000" smtClean="0"/>
              <a:t/>
            </a:r>
            <a:br>
              <a:rPr lang="ar-EG" altLang="fr-FR" sz="2000" smtClean="0"/>
            </a:br>
            <a:endParaRPr lang="fr-FR" altLang="fr-FR" sz="4400" smtClean="0"/>
          </a:p>
        </p:txBody>
      </p:sp>
      <p:pic>
        <p:nvPicPr>
          <p:cNvPr id="18435" name="Picture 3" descr="عودة">
            <a:hlinkClick r:id="rId3" action="ppaction://hlinksldjump"/>
          </p:cNvPr>
          <p:cNvPicPr>
            <a:picLocks noChangeArrowheads="1"/>
          </p:cNvPicPr>
          <p:nvPr/>
        </p:nvPicPr>
        <p:blipFill>
          <a:blip r:embed="rId4" cstate="print"/>
          <a:srcRect/>
          <a:stretch>
            <a:fillRect/>
          </a:stretch>
        </p:blipFill>
        <p:spPr bwMode="auto">
          <a:xfrm>
            <a:off x="34925" y="6045200"/>
            <a:ext cx="1122363" cy="719138"/>
          </a:xfrm>
          <a:prstGeom prst="rect">
            <a:avLst/>
          </a:prstGeom>
          <a:noFill/>
          <a:ln w="9525">
            <a:solidFill>
              <a:schemeClr val="bg1"/>
            </a:solidFill>
            <a:miter lim="800000"/>
            <a:headEnd/>
            <a:tailEnd/>
          </a:ln>
          <a:effectLst>
            <a:outerShdw dist="170861" dir="2519233" algn="ctr" rotWithShape="0">
              <a:srgbClr val="000000">
                <a:alpha val="50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00386"/>
                                        </p:tgtEl>
                                        <p:attrNameLst>
                                          <p:attrName>style.visibility</p:attrName>
                                        </p:attrNameLst>
                                      </p:cBhvr>
                                      <p:to>
                                        <p:strVal val="visible"/>
                                      </p:to>
                                    </p:set>
                                    <p:animEffect transition="in" filter="diamond(in)">
                                      <p:cBhvr>
                                        <p:cTn id="7" dur="2000"/>
                                        <p:tgtEl>
                                          <p:spTgt spid="4003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038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rganization Chart 2"/>
          <p:cNvGrpSpPr>
            <a:grpSpLocks/>
          </p:cNvGrpSpPr>
          <p:nvPr/>
        </p:nvGrpSpPr>
        <p:grpSpPr bwMode="auto">
          <a:xfrm>
            <a:off x="0" y="831850"/>
            <a:ext cx="9256713" cy="5213350"/>
            <a:chOff x="0" y="442"/>
            <a:chExt cx="5762" cy="3284"/>
          </a:xfrm>
        </p:grpSpPr>
        <p:cxnSp>
          <p:nvCxnSpPr>
            <p:cNvPr id="36868" name="_s3076"/>
            <p:cNvCxnSpPr>
              <a:cxnSpLocks noChangeShapeType="1"/>
              <a:stCxn id="36876" idx="0"/>
              <a:endCxn id="36872" idx="2"/>
            </p:cNvCxnSpPr>
            <p:nvPr/>
          </p:nvCxnSpPr>
          <p:spPr bwMode="auto">
            <a:xfrm rot="16200000" flipV="1">
              <a:off x="3935" y="-132"/>
              <a:ext cx="136" cy="2245"/>
            </a:xfrm>
            <a:prstGeom prst="bentConnector3">
              <a:avLst>
                <a:gd name="adj1" fmla="val 50000"/>
              </a:avLst>
            </a:prstGeom>
            <a:noFill/>
            <a:ln w="38100">
              <a:solidFill>
                <a:schemeClr val="tx1"/>
              </a:solidFill>
              <a:miter lim="800000"/>
              <a:headEnd/>
              <a:tailEnd/>
            </a:ln>
          </p:spPr>
        </p:cxnSp>
        <p:cxnSp>
          <p:nvCxnSpPr>
            <p:cNvPr id="36869" name="_s3077"/>
            <p:cNvCxnSpPr>
              <a:cxnSpLocks noChangeShapeType="1"/>
              <a:stCxn id="36875" idx="0"/>
              <a:endCxn id="36872" idx="2"/>
            </p:cNvCxnSpPr>
            <p:nvPr/>
          </p:nvCxnSpPr>
          <p:spPr bwMode="auto">
            <a:xfrm rot="5400000" flipH="1">
              <a:off x="3196" y="616"/>
              <a:ext cx="118" cy="748"/>
            </a:xfrm>
            <a:prstGeom prst="bentConnector3">
              <a:avLst>
                <a:gd name="adj1" fmla="val 50000"/>
              </a:avLst>
            </a:prstGeom>
            <a:noFill/>
            <a:ln w="38100">
              <a:solidFill>
                <a:schemeClr val="tx1"/>
              </a:solidFill>
              <a:miter lim="800000"/>
              <a:headEnd/>
              <a:tailEnd/>
            </a:ln>
          </p:spPr>
        </p:cxnSp>
        <p:cxnSp>
          <p:nvCxnSpPr>
            <p:cNvPr id="36870" name="_s3078"/>
            <p:cNvCxnSpPr>
              <a:cxnSpLocks noChangeShapeType="1"/>
              <a:stCxn id="36874" idx="0"/>
              <a:endCxn id="36872" idx="2"/>
            </p:cNvCxnSpPr>
            <p:nvPr/>
          </p:nvCxnSpPr>
          <p:spPr bwMode="auto">
            <a:xfrm rot="-5400000">
              <a:off x="2449" y="616"/>
              <a:ext cx="118" cy="747"/>
            </a:xfrm>
            <a:prstGeom prst="bentConnector3">
              <a:avLst>
                <a:gd name="adj1" fmla="val 50000"/>
              </a:avLst>
            </a:prstGeom>
            <a:noFill/>
            <a:ln w="38100">
              <a:solidFill>
                <a:schemeClr val="tx1"/>
              </a:solidFill>
              <a:miter lim="800000"/>
              <a:headEnd/>
              <a:tailEnd/>
            </a:ln>
          </p:spPr>
        </p:cxnSp>
        <p:cxnSp>
          <p:nvCxnSpPr>
            <p:cNvPr id="36871" name="_s3079"/>
            <p:cNvCxnSpPr>
              <a:cxnSpLocks noChangeShapeType="1"/>
              <a:stCxn id="36873" idx="0"/>
              <a:endCxn id="36872" idx="2"/>
            </p:cNvCxnSpPr>
            <p:nvPr/>
          </p:nvCxnSpPr>
          <p:spPr bwMode="auto">
            <a:xfrm rot="-5400000">
              <a:off x="1702" y="-131"/>
              <a:ext cx="118" cy="2241"/>
            </a:xfrm>
            <a:prstGeom prst="bentConnector3">
              <a:avLst>
                <a:gd name="adj1" fmla="val 50000"/>
              </a:avLst>
            </a:prstGeom>
            <a:noFill/>
            <a:ln w="38100">
              <a:solidFill>
                <a:schemeClr val="tx1"/>
              </a:solidFill>
              <a:miter lim="800000"/>
              <a:headEnd/>
              <a:tailEnd/>
            </a:ln>
          </p:spPr>
        </p:cxnSp>
        <p:sp>
          <p:nvSpPr>
            <p:cNvPr id="36872" name="_s3080"/>
            <p:cNvSpPr>
              <a:spLocks noChangeArrowheads="1"/>
            </p:cNvSpPr>
            <p:nvPr/>
          </p:nvSpPr>
          <p:spPr bwMode="auto">
            <a:xfrm>
              <a:off x="2054" y="442"/>
              <a:ext cx="1654" cy="480"/>
            </a:xfrm>
            <a:prstGeom prst="roundRect">
              <a:avLst>
                <a:gd name="adj" fmla="val 16667"/>
              </a:avLst>
            </a:prstGeom>
            <a:solidFill>
              <a:srgbClr val="FF0000">
                <a:alpha val="50195"/>
              </a:srgbClr>
            </a:solidFill>
            <a:ln w="28575">
              <a:solidFill>
                <a:srgbClr val="FF0000"/>
              </a:solidFill>
              <a:round/>
              <a:headEnd/>
              <a:tailEnd/>
            </a:ln>
          </p:spPr>
          <p:txBody>
            <a:bodyPr wrap="none" lIns="57370" tIns="28685" rIns="57370" bIns="28685" anchor="ctr"/>
            <a:lstStyle/>
            <a:p>
              <a:pPr algn="ctr" rtl="1" eaLnBrk="1" hangingPunct="1"/>
              <a:r>
                <a:rPr lang="ar-DZ" altLang="fr-FR" sz="3200" b="1">
                  <a:solidFill>
                    <a:srgbClr val="FFFF00"/>
                  </a:solidFill>
                </a:rPr>
                <a:t>فروع الارطفونيا</a:t>
              </a:r>
              <a:endParaRPr lang="fr-FR" altLang="fr-FR" sz="3200" b="1">
                <a:solidFill>
                  <a:srgbClr val="FFFF00"/>
                </a:solidFill>
              </a:endParaRPr>
            </a:p>
          </p:txBody>
        </p:sp>
        <p:sp>
          <p:nvSpPr>
            <p:cNvPr id="36873" name="_s3081"/>
            <p:cNvSpPr>
              <a:spLocks noChangeArrowheads="1"/>
            </p:cNvSpPr>
            <p:nvPr/>
          </p:nvSpPr>
          <p:spPr bwMode="auto">
            <a:xfrm>
              <a:off x="0" y="1058"/>
              <a:ext cx="1280" cy="438"/>
            </a:xfrm>
            <a:prstGeom prst="roundRect">
              <a:avLst>
                <a:gd name="adj" fmla="val 16667"/>
              </a:avLst>
            </a:prstGeom>
            <a:solidFill>
              <a:srgbClr val="FF00FF">
                <a:alpha val="50195"/>
              </a:srgbClr>
            </a:solidFill>
            <a:ln w="28575">
              <a:solidFill>
                <a:srgbClr val="FF00AD"/>
              </a:solidFill>
              <a:round/>
              <a:headEnd/>
              <a:tailEnd/>
            </a:ln>
          </p:spPr>
          <p:txBody>
            <a:bodyPr wrap="none" lIns="57370" tIns="28685" rIns="57370" bIns="28685" anchor="ctr"/>
            <a:lstStyle/>
            <a:p>
              <a:pPr algn="ctr" rtl="1" eaLnBrk="1" hangingPunct="1"/>
              <a:r>
                <a:rPr lang="ar-DZ" altLang="fr-FR" sz="2800" b="1"/>
                <a:t>فحص الاصوات</a:t>
              </a:r>
              <a:endParaRPr lang="fr-FR" altLang="fr-FR" sz="2800" b="1"/>
            </a:p>
          </p:txBody>
        </p:sp>
        <p:sp>
          <p:nvSpPr>
            <p:cNvPr id="36874" name="_s3082"/>
            <p:cNvSpPr>
              <a:spLocks noChangeArrowheads="1"/>
            </p:cNvSpPr>
            <p:nvPr/>
          </p:nvSpPr>
          <p:spPr bwMode="auto">
            <a:xfrm>
              <a:off x="1494" y="1058"/>
              <a:ext cx="1280" cy="438"/>
            </a:xfrm>
            <a:prstGeom prst="roundRect">
              <a:avLst>
                <a:gd name="adj" fmla="val 16667"/>
              </a:avLst>
            </a:prstGeom>
            <a:solidFill>
              <a:srgbClr val="FF00FF">
                <a:alpha val="50195"/>
              </a:srgbClr>
            </a:solidFill>
            <a:ln w="28575">
              <a:solidFill>
                <a:srgbClr val="FF00AD"/>
              </a:solidFill>
              <a:round/>
              <a:headEnd/>
              <a:tailEnd/>
            </a:ln>
          </p:spPr>
          <p:txBody>
            <a:bodyPr wrap="none" lIns="57370" tIns="28685" rIns="57370" bIns="28685" anchor="ctr"/>
            <a:lstStyle/>
            <a:p>
              <a:pPr algn="ctr" rtl="1" eaLnBrk="1" hangingPunct="1"/>
              <a:r>
                <a:rPr lang="ar-DZ" altLang="fr-FR" sz="2400" b="1"/>
                <a:t>علم النفس </a:t>
              </a:r>
            </a:p>
            <a:p>
              <a:pPr algn="ctr" rtl="1" eaLnBrk="1" hangingPunct="1"/>
              <a:r>
                <a:rPr lang="ar-DZ" altLang="fr-FR" sz="2400" b="1"/>
                <a:t>العصبي</a:t>
              </a:r>
              <a:endParaRPr lang="fr-FR" altLang="fr-FR" sz="2400" b="1"/>
            </a:p>
          </p:txBody>
        </p:sp>
        <p:sp>
          <p:nvSpPr>
            <p:cNvPr id="36875" name="_s3083"/>
            <p:cNvSpPr>
              <a:spLocks noChangeArrowheads="1"/>
            </p:cNvSpPr>
            <p:nvPr/>
          </p:nvSpPr>
          <p:spPr bwMode="auto">
            <a:xfrm>
              <a:off x="2988" y="1058"/>
              <a:ext cx="1280" cy="438"/>
            </a:xfrm>
            <a:prstGeom prst="roundRect">
              <a:avLst>
                <a:gd name="adj" fmla="val 16667"/>
              </a:avLst>
            </a:prstGeom>
            <a:solidFill>
              <a:srgbClr val="FF00FF">
                <a:alpha val="50195"/>
              </a:srgbClr>
            </a:solidFill>
            <a:ln w="28575">
              <a:solidFill>
                <a:srgbClr val="FF00AD"/>
              </a:solidFill>
              <a:round/>
              <a:headEnd/>
              <a:tailEnd/>
            </a:ln>
          </p:spPr>
          <p:txBody>
            <a:bodyPr wrap="none" lIns="57370" tIns="28685" rIns="57370" bIns="28685" anchor="ctr"/>
            <a:lstStyle/>
            <a:p>
              <a:pPr algn="ctr" rtl="1" eaLnBrk="1" hangingPunct="1"/>
              <a:r>
                <a:rPr lang="ar-DZ" altLang="fr-FR" sz="3600" b="1"/>
                <a:t>الصمم</a:t>
              </a:r>
              <a:r>
                <a:rPr lang="ar-SA" altLang="fr-FR" sz="3600" b="1"/>
                <a:t> </a:t>
              </a:r>
              <a:endParaRPr lang="fr-FR" altLang="fr-FR" sz="3600" b="1"/>
            </a:p>
          </p:txBody>
        </p:sp>
        <p:sp>
          <p:nvSpPr>
            <p:cNvPr id="36876" name="_s3084"/>
            <p:cNvSpPr>
              <a:spLocks noChangeArrowheads="1"/>
            </p:cNvSpPr>
            <p:nvPr/>
          </p:nvSpPr>
          <p:spPr bwMode="auto">
            <a:xfrm>
              <a:off x="4489" y="1058"/>
              <a:ext cx="1273" cy="612"/>
            </a:xfrm>
            <a:prstGeom prst="roundRect">
              <a:avLst>
                <a:gd name="adj" fmla="val 16667"/>
              </a:avLst>
            </a:prstGeom>
            <a:solidFill>
              <a:srgbClr val="FF00FF">
                <a:alpha val="50195"/>
              </a:srgbClr>
            </a:solidFill>
            <a:ln w="28575">
              <a:solidFill>
                <a:srgbClr val="FF00AD"/>
              </a:solidFill>
              <a:round/>
              <a:headEnd/>
              <a:tailEnd/>
            </a:ln>
          </p:spPr>
          <p:txBody>
            <a:bodyPr wrap="none" lIns="57370" tIns="28685" rIns="57370" bIns="28685" anchor="ctr"/>
            <a:lstStyle/>
            <a:p>
              <a:pPr algn="ctr" rtl="1" eaLnBrk="1" hangingPunct="1"/>
              <a:r>
                <a:rPr lang="ar-DZ" altLang="fr-FR" sz="2400" b="1"/>
                <a:t>اضطرابات</a:t>
              </a:r>
            </a:p>
            <a:p>
              <a:pPr algn="ctr" rtl="1" eaLnBrk="1" hangingPunct="1"/>
              <a:r>
                <a:rPr lang="ar-DZ" altLang="fr-FR" sz="2400" b="1"/>
                <a:t> النطق واللغة</a:t>
              </a:r>
              <a:endParaRPr lang="fr-FR" altLang="fr-FR" sz="2400" b="1"/>
            </a:p>
          </p:txBody>
        </p:sp>
        <p:sp>
          <p:nvSpPr>
            <p:cNvPr id="36877" name="Text Box 18"/>
            <p:cNvSpPr txBox="1">
              <a:spLocks noChangeArrowheads="1"/>
            </p:cNvSpPr>
            <p:nvPr/>
          </p:nvSpPr>
          <p:spPr bwMode="auto">
            <a:xfrm>
              <a:off x="2774" y="1632"/>
              <a:ext cx="1494" cy="2094"/>
            </a:xfrm>
            <a:prstGeom prst="rect">
              <a:avLst/>
            </a:prstGeom>
            <a:noFill/>
            <a:ln w="9525">
              <a:noFill/>
              <a:miter lim="800000"/>
              <a:headEnd/>
              <a:tailEnd/>
            </a:ln>
          </p:spPr>
          <p:txBody>
            <a:bodyPr>
              <a:spAutoFit/>
            </a:bodyPr>
            <a:lstStyle/>
            <a:p>
              <a:pPr algn="ctr" rtl="1" eaLnBrk="1" hangingPunct="1">
                <a:spcBef>
                  <a:spcPct val="50000"/>
                </a:spcBef>
              </a:pPr>
              <a:r>
                <a:rPr lang="ar-DZ" altLang="fr-FR" sz="2800" b="1">
                  <a:solidFill>
                    <a:srgbClr val="FFFF00"/>
                  </a:solidFill>
                </a:rPr>
                <a:t>يهتم بدراسة أسباب فقدان السمع</a:t>
              </a:r>
              <a:r>
                <a:rPr lang="ar-EG" altLang="fr-FR" sz="2800" b="1">
                  <a:solidFill>
                    <a:srgbClr val="FFFF00"/>
                  </a:solidFill>
                </a:rPr>
                <a:t>.</a:t>
              </a:r>
              <a:endParaRPr lang="ar-DZ" altLang="fr-FR" sz="2800" b="1">
                <a:solidFill>
                  <a:srgbClr val="FFFF00"/>
                </a:solidFill>
              </a:endParaRPr>
            </a:p>
            <a:p>
              <a:pPr algn="ctr" rtl="1" eaLnBrk="1" hangingPunct="1">
                <a:spcBef>
                  <a:spcPct val="50000"/>
                </a:spcBef>
              </a:pPr>
              <a:r>
                <a:rPr lang="ar-DZ" altLang="fr-FR" sz="2800" b="1">
                  <a:solidFill>
                    <a:srgbClr val="FFFF00"/>
                  </a:solidFill>
                </a:rPr>
                <a:t>التشخيص</a:t>
              </a:r>
            </a:p>
            <a:p>
              <a:pPr algn="ctr" rtl="1" eaLnBrk="1" hangingPunct="1">
                <a:spcBef>
                  <a:spcPct val="50000"/>
                </a:spcBef>
              </a:pPr>
              <a:r>
                <a:rPr lang="ar-DZ" altLang="fr-FR" sz="2800" b="1">
                  <a:solidFill>
                    <a:srgbClr val="FFFF00"/>
                  </a:solidFill>
                </a:rPr>
                <a:t>إعادة التربية</a:t>
              </a:r>
            </a:p>
            <a:p>
              <a:pPr algn="ctr" rtl="1" eaLnBrk="1" hangingPunct="1">
                <a:spcBef>
                  <a:spcPct val="50000"/>
                </a:spcBef>
              </a:pPr>
              <a:r>
                <a:rPr lang="ar-DZ" altLang="fr-FR" sz="2800" b="1">
                  <a:solidFill>
                    <a:srgbClr val="FFFF00"/>
                  </a:solidFill>
                </a:rPr>
                <a:t>تعليم اللغة الشفوية..</a:t>
              </a:r>
              <a:endParaRPr lang="fr-FR" altLang="fr-FR" sz="2800" b="1">
                <a:solidFill>
                  <a:srgbClr val="FFFF00"/>
                </a:solidFill>
              </a:endParaRPr>
            </a:p>
          </p:txBody>
        </p:sp>
        <p:sp>
          <p:nvSpPr>
            <p:cNvPr id="36878" name="Text Box 19"/>
            <p:cNvSpPr txBox="1">
              <a:spLocks noChangeArrowheads="1"/>
            </p:cNvSpPr>
            <p:nvPr/>
          </p:nvSpPr>
          <p:spPr bwMode="auto">
            <a:xfrm>
              <a:off x="4059" y="1806"/>
              <a:ext cx="1703" cy="1551"/>
            </a:xfrm>
            <a:prstGeom prst="rect">
              <a:avLst/>
            </a:prstGeom>
            <a:noFill/>
            <a:ln w="9525">
              <a:noFill/>
              <a:miter lim="800000"/>
              <a:headEnd/>
              <a:tailEnd/>
            </a:ln>
          </p:spPr>
          <p:txBody>
            <a:bodyPr>
              <a:spAutoFit/>
            </a:bodyPr>
            <a:lstStyle/>
            <a:p>
              <a:pPr algn="ctr" rtl="1" eaLnBrk="1" hangingPunct="1">
                <a:spcBef>
                  <a:spcPct val="50000"/>
                </a:spcBef>
              </a:pPr>
              <a:r>
                <a:rPr lang="ar-DZ" altLang="fr-FR" sz="2800" b="1">
                  <a:solidFill>
                    <a:srgbClr val="FFFF00"/>
                  </a:solidFill>
                </a:rPr>
                <a:t>يتناول بالدراسة اضطرابات النطق تأخر الكلام</a:t>
              </a:r>
            </a:p>
            <a:p>
              <a:pPr algn="ctr" rtl="1" eaLnBrk="1" hangingPunct="1">
                <a:spcBef>
                  <a:spcPct val="50000"/>
                </a:spcBef>
              </a:pPr>
              <a:r>
                <a:rPr lang="ar-DZ" altLang="fr-FR" sz="2800" b="1">
                  <a:solidFill>
                    <a:srgbClr val="FFFF00"/>
                  </a:solidFill>
                </a:rPr>
                <a:t>صعوبة القراءة والكتابة..</a:t>
              </a:r>
              <a:endParaRPr lang="fr-FR" altLang="fr-FR" sz="2800">
                <a:solidFill>
                  <a:srgbClr val="FFFF00"/>
                </a:solidFill>
              </a:endParaRPr>
            </a:p>
          </p:txBody>
        </p:sp>
        <p:sp>
          <p:nvSpPr>
            <p:cNvPr id="36879" name="Text Box 20"/>
            <p:cNvSpPr txBox="1">
              <a:spLocks noChangeArrowheads="1"/>
            </p:cNvSpPr>
            <p:nvPr/>
          </p:nvSpPr>
          <p:spPr bwMode="auto">
            <a:xfrm>
              <a:off x="1280" y="1760"/>
              <a:ext cx="1494" cy="1822"/>
            </a:xfrm>
            <a:prstGeom prst="rect">
              <a:avLst/>
            </a:prstGeom>
            <a:noFill/>
            <a:ln w="9525">
              <a:noFill/>
              <a:miter lim="800000"/>
              <a:headEnd/>
              <a:tailEnd/>
            </a:ln>
          </p:spPr>
          <p:txBody>
            <a:bodyPr>
              <a:spAutoFit/>
            </a:bodyPr>
            <a:lstStyle/>
            <a:p>
              <a:pPr algn="ctr" rtl="1" eaLnBrk="1" hangingPunct="1">
                <a:spcBef>
                  <a:spcPct val="50000"/>
                </a:spcBef>
              </a:pPr>
              <a:r>
                <a:rPr lang="ar-DZ" altLang="fr-FR" sz="2800" b="1">
                  <a:solidFill>
                    <a:srgbClr val="FFFF00"/>
                  </a:solidFill>
                </a:rPr>
                <a:t>يهتم بدراسة الجهاز العصبي</a:t>
              </a:r>
            </a:p>
            <a:p>
              <a:pPr algn="ctr" rtl="1" eaLnBrk="1" hangingPunct="1">
                <a:spcBef>
                  <a:spcPct val="50000"/>
                </a:spcBef>
              </a:pPr>
              <a:r>
                <a:rPr lang="ar-DZ" altLang="fr-FR" sz="2800" b="1">
                  <a:solidFill>
                    <a:srgbClr val="FFFF00"/>
                  </a:solidFill>
                </a:rPr>
                <a:t>والخلل الذي قد يصيبه وله تأثيرات على النطق او السمع..</a:t>
              </a:r>
              <a:r>
                <a:rPr lang="ar-EG" altLang="fr-FR" sz="2800" b="1">
                  <a:solidFill>
                    <a:srgbClr val="FFFF00"/>
                  </a:solidFill>
                </a:rPr>
                <a:t>.</a:t>
              </a:r>
              <a:endParaRPr lang="fr-FR" altLang="fr-FR" sz="2800">
                <a:solidFill>
                  <a:srgbClr val="FFFF00"/>
                </a:solidFill>
              </a:endParaRPr>
            </a:p>
          </p:txBody>
        </p:sp>
        <p:sp>
          <p:nvSpPr>
            <p:cNvPr id="36880" name="Text Box 21"/>
            <p:cNvSpPr txBox="1">
              <a:spLocks noChangeArrowheads="1"/>
            </p:cNvSpPr>
            <p:nvPr/>
          </p:nvSpPr>
          <p:spPr bwMode="auto">
            <a:xfrm>
              <a:off x="0" y="1760"/>
              <a:ext cx="1367" cy="1144"/>
            </a:xfrm>
            <a:prstGeom prst="rect">
              <a:avLst/>
            </a:prstGeom>
            <a:noFill/>
            <a:ln w="9525">
              <a:noFill/>
              <a:miter lim="800000"/>
              <a:headEnd/>
              <a:tailEnd/>
            </a:ln>
          </p:spPr>
          <p:txBody>
            <a:bodyPr>
              <a:spAutoFit/>
            </a:bodyPr>
            <a:lstStyle/>
            <a:p>
              <a:pPr algn="ctr" rtl="1" eaLnBrk="1" hangingPunct="1">
                <a:spcBef>
                  <a:spcPct val="50000"/>
                </a:spcBef>
              </a:pPr>
              <a:r>
                <a:rPr lang="ar-DZ" altLang="fr-FR" sz="2800" b="1">
                  <a:solidFill>
                    <a:srgbClr val="FFFF00"/>
                  </a:solidFill>
                </a:rPr>
                <a:t>يهتم بدراسة اضطرابات الصوت او فقدانه واعادة التربية ..</a:t>
              </a:r>
              <a:endParaRPr lang="fr-FR" altLang="fr-FR" sz="2800">
                <a:solidFill>
                  <a:srgbClr val="FFFF00"/>
                </a:solidFill>
              </a:endParaRPr>
            </a:p>
          </p:txBody>
        </p:sp>
      </p:grpSp>
      <p:sp>
        <p:nvSpPr>
          <p:cNvPr id="36867" name="Text Box 17"/>
          <p:cNvSpPr txBox="1">
            <a:spLocks noChangeArrowheads="1"/>
          </p:cNvSpPr>
          <p:nvPr/>
        </p:nvSpPr>
        <p:spPr bwMode="auto">
          <a:xfrm>
            <a:off x="2916238" y="404813"/>
            <a:ext cx="3024187" cy="366712"/>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0514" name="Rectangle 2"/>
          <p:cNvSpPr>
            <a:spLocks noGrp="1" noChangeArrowheads="1"/>
          </p:cNvSpPr>
          <p:nvPr>
            <p:ph type="title"/>
          </p:nvPr>
        </p:nvSpPr>
        <p:spPr>
          <a:xfrm>
            <a:off x="2051050" y="260350"/>
            <a:ext cx="6192838" cy="1468438"/>
          </a:xfrm>
        </p:spPr>
        <p:txBody>
          <a:bodyPr/>
          <a:lstStyle/>
          <a:p>
            <a:pPr eaLnBrk="1" hangingPunct="1">
              <a:defRPr/>
            </a:pPr>
            <a:r>
              <a:rPr lang="ar-DZ" sz="6000" dirty="0" smtClean="0">
                <a:solidFill>
                  <a:srgbClr val="FFFF00"/>
                </a:solidFill>
              </a:rPr>
              <a:t>مجال علم الاجتماع  </a:t>
            </a:r>
            <a:endParaRPr lang="fr-FR" sz="6000" dirty="0" smtClean="0"/>
          </a:p>
        </p:txBody>
      </p:sp>
      <p:sp>
        <p:nvSpPr>
          <p:cNvPr id="320515" name="Rectangle 3"/>
          <p:cNvSpPr>
            <a:spLocks noGrp="1" noChangeArrowheads="1"/>
          </p:cNvSpPr>
          <p:nvPr>
            <p:ph type="body" idx="1"/>
          </p:nvPr>
        </p:nvSpPr>
        <p:spPr>
          <a:xfrm>
            <a:off x="323850" y="1981200"/>
            <a:ext cx="8569325" cy="3679825"/>
          </a:xfrm>
        </p:spPr>
        <p:txBody>
          <a:bodyPr/>
          <a:lstStyle/>
          <a:p>
            <a:pPr marL="0" indent="0" eaLnBrk="1" hangingPunct="1">
              <a:buFont typeface="Wingdings" pitchFamily="2" charset="2"/>
              <a:buNone/>
              <a:defRPr/>
            </a:pPr>
            <a:r>
              <a:rPr lang="ar-DZ" sz="4000" b="1" dirty="0" smtClean="0"/>
              <a:t>العلم الذي يدرس العلاقات الاجتماعية واسبابها ونتائجها</a:t>
            </a:r>
          </a:p>
          <a:p>
            <a:pPr marL="0" indent="0" eaLnBrk="1" hangingPunct="1">
              <a:buFont typeface="Wingdings" pitchFamily="2" charset="2"/>
              <a:buNone/>
              <a:defRPr/>
            </a:pPr>
            <a:r>
              <a:rPr lang="ar-DZ" sz="4000" b="1" dirty="0" smtClean="0"/>
              <a:t>يفهم ويفسر السلوك الاجتماعي</a:t>
            </a:r>
          </a:p>
          <a:p>
            <a:pPr marL="0" indent="0" eaLnBrk="1" hangingPunct="1">
              <a:buFont typeface="Wingdings" pitchFamily="2" charset="2"/>
              <a:buNone/>
              <a:defRPr/>
            </a:pPr>
            <a:r>
              <a:rPr lang="ar-DZ" sz="4000" b="1" dirty="0" smtClean="0"/>
              <a:t>دراسة شبكة العلاقات والتفاعلات الاجتماعية</a:t>
            </a:r>
          </a:p>
          <a:p>
            <a:pPr marL="0" indent="0" eaLnBrk="1" hangingPunct="1">
              <a:buFont typeface="Wingdings" pitchFamily="2" charset="2"/>
              <a:buNone/>
              <a:defRPr/>
            </a:pPr>
            <a:r>
              <a:rPr lang="ar-DZ" sz="4000" b="1" dirty="0" smtClean="0"/>
              <a:t>دراسة العلاقات المتفاعلة بين الجوانب المختلفة للحياة الاجتماعية كما تعبر عن نفسها بالمؤسسات الاجتماعية</a:t>
            </a:r>
          </a:p>
          <a:p>
            <a:pPr marL="0" indent="0" eaLnBrk="1" hangingPunct="1">
              <a:buFont typeface="Wingdings" pitchFamily="2" charset="2"/>
              <a:buNone/>
              <a:defRPr/>
            </a:pPr>
            <a:endParaRPr lang="ar-DZ" sz="4000" b="1" dirty="0" smtClean="0"/>
          </a:p>
          <a:p>
            <a:pPr marL="0" indent="0" eaLnBrk="1" hangingPunct="1">
              <a:buFont typeface="Wingdings" pitchFamily="2" charset="2"/>
              <a:buNone/>
              <a:defRPr/>
            </a:pPr>
            <a:endParaRPr lang="ar-EG" sz="4000" b="1" dirty="0" smtClean="0"/>
          </a:p>
        </p:txBody>
      </p:sp>
      <p:pic>
        <p:nvPicPr>
          <p:cNvPr id="4" name="Picture 5" descr="C:\WINDOWS\Application Data\Microsoft\Media Catalog\Copy of 23.gif"/>
          <p:cNvPicPr>
            <a:picLocks noChangeAspect="1" noChangeArrowheads="1"/>
          </p:cNvPicPr>
          <p:nvPr/>
        </p:nvPicPr>
        <p:blipFill>
          <a:blip r:embed="rId2" cstate="print"/>
          <a:srcRect/>
          <a:stretch>
            <a:fillRect/>
          </a:stretch>
        </p:blipFill>
        <p:spPr bwMode="auto">
          <a:xfrm>
            <a:off x="298646" y="49097"/>
            <a:ext cx="1583482" cy="189094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320514"/>
                                        </p:tgtEl>
                                        <p:attrNameLst>
                                          <p:attrName>style.textDecorationUnderline</p:attrName>
                                        </p:attrNameLst>
                                      </p:cBhvr>
                                      <p:to>
                                        <p:strVal val="tru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8" presetClass="entr" presetSubtype="16" fill="hold" grpId="0" nodeType="clickEffect">
                                  <p:stCondLst>
                                    <p:cond delay="0"/>
                                  </p:stCondLst>
                                  <p:childTnLst>
                                    <p:set>
                                      <p:cBhvr>
                                        <p:cTn id="10" dur="1" fill="hold">
                                          <p:stCondLst>
                                            <p:cond delay="0"/>
                                          </p:stCondLst>
                                        </p:cTn>
                                        <p:tgtEl>
                                          <p:spTgt spid="320515">
                                            <p:txEl>
                                              <p:pRg st="0" end="0"/>
                                            </p:txEl>
                                          </p:spTgt>
                                        </p:tgtEl>
                                        <p:attrNameLst>
                                          <p:attrName>style.visibility</p:attrName>
                                        </p:attrNameLst>
                                      </p:cBhvr>
                                      <p:to>
                                        <p:strVal val="visible"/>
                                      </p:to>
                                    </p:set>
                                    <p:animEffect transition="in" filter="diamond(in)">
                                      <p:cBhvr>
                                        <p:cTn id="11" dur="2000"/>
                                        <p:tgtEl>
                                          <p:spTgt spid="320515">
                                            <p:txEl>
                                              <p:pRg st="0" end="0"/>
                                            </p:txEl>
                                          </p:spTgt>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8" presetClass="entr" presetSubtype="16" fill="hold" grpId="0" nodeType="clickEffect">
                                  <p:stCondLst>
                                    <p:cond delay="0"/>
                                  </p:stCondLst>
                                  <p:childTnLst>
                                    <p:set>
                                      <p:cBhvr>
                                        <p:cTn id="15" dur="1" fill="hold">
                                          <p:stCondLst>
                                            <p:cond delay="0"/>
                                          </p:stCondLst>
                                        </p:cTn>
                                        <p:tgtEl>
                                          <p:spTgt spid="320515">
                                            <p:txEl>
                                              <p:pRg st="1" end="1"/>
                                            </p:txEl>
                                          </p:spTgt>
                                        </p:tgtEl>
                                        <p:attrNameLst>
                                          <p:attrName>style.visibility</p:attrName>
                                        </p:attrNameLst>
                                      </p:cBhvr>
                                      <p:to>
                                        <p:strVal val="visible"/>
                                      </p:to>
                                    </p:set>
                                    <p:animEffect transition="in" filter="diamond(in)">
                                      <p:cBhvr>
                                        <p:cTn id="16" dur="2000"/>
                                        <p:tgtEl>
                                          <p:spTgt spid="32051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grpId="0" nodeType="clickEffect">
                                  <p:stCondLst>
                                    <p:cond delay="0"/>
                                  </p:stCondLst>
                                  <p:childTnLst>
                                    <p:set>
                                      <p:cBhvr>
                                        <p:cTn id="20" dur="1" fill="hold">
                                          <p:stCondLst>
                                            <p:cond delay="0"/>
                                          </p:stCondLst>
                                        </p:cTn>
                                        <p:tgtEl>
                                          <p:spTgt spid="320515">
                                            <p:txEl>
                                              <p:pRg st="2" end="2"/>
                                            </p:txEl>
                                          </p:spTgt>
                                        </p:tgtEl>
                                        <p:attrNameLst>
                                          <p:attrName>style.visibility</p:attrName>
                                        </p:attrNameLst>
                                      </p:cBhvr>
                                      <p:to>
                                        <p:strVal val="visible"/>
                                      </p:to>
                                    </p:set>
                                    <p:animEffect transition="in" filter="diamond(in)">
                                      <p:cBhvr>
                                        <p:cTn id="21" dur="2000"/>
                                        <p:tgtEl>
                                          <p:spTgt spid="320515">
                                            <p:txEl>
                                              <p:pRg st="2" end="2"/>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320515">
                                            <p:txEl>
                                              <p:pRg st="3" end="3"/>
                                            </p:txEl>
                                          </p:spTgt>
                                        </p:tgtEl>
                                        <p:attrNameLst>
                                          <p:attrName>style.visibility</p:attrName>
                                        </p:attrNameLst>
                                      </p:cBhvr>
                                      <p:to>
                                        <p:strVal val="visible"/>
                                      </p:to>
                                    </p:set>
                                    <p:animEffect transition="in" filter="diamond(in)">
                                      <p:cBhvr>
                                        <p:cTn id="26" dur="2000"/>
                                        <p:tgtEl>
                                          <p:spTgt spid="320515">
                                            <p:txEl>
                                              <p:pRg st="3" end="3"/>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animEffect transition="in" filter="dissolve">
                                      <p:cBhvr>
                                        <p:cTn id="3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4" grpId="0"/>
      <p:bldP spid="32051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Organization Chart 6"/>
          <p:cNvGrpSpPr>
            <a:grpSpLocks/>
          </p:cNvGrpSpPr>
          <p:nvPr/>
        </p:nvGrpSpPr>
        <p:grpSpPr bwMode="auto">
          <a:xfrm>
            <a:off x="-2557463" y="0"/>
            <a:ext cx="11882438" cy="7416800"/>
            <a:chOff x="-25" y="564"/>
            <a:chExt cx="6089" cy="3779"/>
          </a:xfrm>
        </p:grpSpPr>
        <p:cxnSp>
          <p:nvCxnSpPr>
            <p:cNvPr id="38915" name="_s2053"/>
            <p:cNvCxnSpPr>
              <a:cxnSpLocks noChangeShapeType="1"/>
              <a:stCxn id="38927" idx="0"/>
              <a:endCxn id="38922" idx="2"/>
            </p:cNvCxnSpPr>
            <p:nvPr/>
          </p:nvCxnSpPr>
          <p:spPr bwMode="auto">
            <a:xfrm rot="-5400000">
              <a:off x="2063" y="1606"/>
              <a:ext cx="144" cy="1"/>
            </a:xfrm>
            <a:prstGeom prst="straightConnector1">
              <a:avLst/>
            </a:prstGeom>
            <a:noFill/>
            <a:ln w="28575">
              <a:solidFill>
                <a:srgbClr val="540000"/>
              </a:solidFill>
              <a:round/>
              <a:headEnd/>
              <a:tailEnd/>
            </a:ln>
          </p:spPr>
        </p:cxnSp>
        <p:cxnSp>
          <p:nvCxnSpPr>
            <p:cNvPr id="38916" name="_s2054"/>
            <p:cNvCxnSpPr>
              <a:cxnSpLocks noChangeShapeType="1"/>
              <a:stCxn id="38926" idx="0"/>
              <a:endCxn id="38923" idx="2"/>
            </p:cNvCxnSpPr>
            <p:nvPr/>
          </p:nvCxnSpPr>
          <p:spPr bwMode="auto">
            <a:xfrm rot="-5400000">
              <a:off x="3621" y="1606"/>
              <a:ext cx="144" cy="1"/>
            </a:xfrm>
            <a:prstGeom prst="straightConnector1">
              <a:avLst/>
            </a:prstGeom>
            <a:noFill/>
            <a:ln w="28575">
              <a:solidFill>
                <a:srgbClr val="540000"/>
              </a:solidFill>
              <a:round/>
              <a:headEnd/>
              <a:tailEnd/>
            </a:ln>
          </p:spPr>
        </p:cxnSp>
        <p:cxnSp>
          <p:nvCxnSpPr>
            <p:cNvPr id="38917" name="_s2055"/>
            <p:cNvCxnSpPr>
              <a:cxnSpLocks noChangeShapeType="1"/>
              <a:stCxn id="38925" idx="0"/>
              <a:endCxn id="38924" idx="2"/>
            </p:cNvCxnSpPr>
            <p:nvPr/>
          </p:nvCxnSpPr>
          <p:spPr bwMode="auto">
            <a:xfrm flipV="1">
              <a:off x="5249" y="1535"/>
              <a:ext cx="1" cy="143"/>
            </a:xfrm>
            <a:prstGeom prst="straightConnector1">
              <a:avLst/>
            </a:prstGeom>
            <a:noFill/>
            <a:ln w="28575">
              <a:solidFill>
                <a:srgbClr val="540000"/>
              </a:solidFill>
              <a:round/>
              <a:headEnd/>
              <a:tailEnd/>
            </a:ln>
          </p:spPr>
        </p:cxnSp>
        <p:cxnSp>
          <p:nvCxnSpPr>
            <p:cNvPr id="38918" name="_s2056"/>
            <p:cNvCxnSpPr>
              <a:cxnSpLocks noChangeShapeType="1"/>
              <a:stCxn id="38924" idx="0"/>
              <a:endCxn id="38921" idx="2"/>
            </p:cNvCxnSpPr>
            <p:nvPr/>
          </p:nvCxnSpPr>
          <p:spPr bwMode="auto">
            <a:xfrm rot="16200000" flipV="1">
              <a:off x="4406" y="321"/>
              <a:ext cx="90" cy="1596"/>
            </a:xfrm>
            <a:prstGeom prst="bentConnector3">
              <a:avLst>
                <a:gd name="adj1" fmla="val 50000"/>
              </a:avLst>
            </a:prstGeom>
            <a:noFill/>
            <a:ln w="28575">
              <a:solidFill>
                <a:srgbClr val="540000"/>
              </a:solidFill>
              <a:miter lim="800000"/>
              <a:headEnd/>
              <a:tailEnd/>
            </a:ln>
          </p:spPr>
        </p:cxnSp>
        <p:cxnSp>
          <p:nvCxnSpPr>
            <p:cNvPr id="38919" name="_s2057"/>
            <p:cNvCxnSpPr>
              <a:cxnSpLocks noChangeShapeType="1"/>
              <a:stCxn id="38923" idx="0"/>
              <a:endCxn id="38921" idx="2"/>
            </p:cNvCxnSpPr>
            <p:nvPr/>
          </p:nvCxnSpPr>
          <p:spPr bwMode="auto">
            <a:xfrm rot="16200000" flipV="1">
              <a:off x="3628" y="1100"/>
              <a:ext cx="90" cy="39"/>
            </a:xfrm>
            <a:prstGeom prst="bentConnector3">
              <a:avLst>
                <a:gd name="adj1" fmla="val 50000"/>
              </a:avLst>
            </a:prstGeom>
            <a:noFill/>
            <a:ln w="28575">
              <a:solidFill>
                <a:srgbClr val="540000"/>
              </a:solidFill>
              <a:miter lim="800000"/>
              <a:headEnd/>
              <a:tailEnd/>
            </a:ln>
          </p:spPr>
        </p:cxnSp>
        <p:cxnSp>
          <p:nvCxnSpPr>
            <p:cNvPr id="38920" name="_s2058"/>
            <p:cNvCxnSpPr>
              <a:cxnSpLocks noChangeShapeType="1"/>
              <a:stCxn id="38922" idx="0"/>
              <a:endCxn id="38921" idx="2"/>
            </p:cNvCxnSpPr>
            <p:nvPr/>
          </p:nvCxnSpPr>
          <p:spPr bwMode="auto">
            <a:xfrm rot="5400000" flipH="1" flipV="1">
              <a:off x="2849" y="359"/>
              <a:ext cx="90" cy="1519"/>
            </a:xfrm>
            <a:prstGeom prst="bentConnector3">
              <a:avLst>
                <a:gd name="adj1" fmla="val 50000"/>
              </a:avLst>
            </a:prstGeom>
            <a:noFill/>
            <a:ln w="28575">
              <a:solidFill>
                <a:srgbClr val="540000"/>
              </a:solidFill>
              <a:miter lim="800000"/>
              <a:headEnd/>
              <a:tailEnd/>
            </a:ln>
          </p:spPr>
        </p:cxnSp>
        <p:sp>
          <p:nvSpPr>
            <p:cNvPr id="38921" name="_s2060"/>
            <p:cNvSpPr>
              <a:spLocks noChangeArrowheads="1"/>
            </p:cNvSpPr>
            <p:nvPr/>
          </p:nvSpPr>
          <p:spPr bwMode="auto">
            <a:xfrm>
              <a:off x="1243" y="564"/>
              <a:ext cx="4821" cy="510"/>
            </a:xfrm>
            <a:prstGeom prst="roundRect">
              <a:avLst>
                <a:gd name="adj" fmla="val 16667"/>
              </a:avLst>
            </a:prstGeom>
            <a:gradFill rotWithShape="1">
              <a:gsLst>
                <a:gs pos="0">
                  <a:srgbClr val="F9F67F"/>
                </a:gs>
                <a:gs pos="100000">
                  <a:srgbClr val="FFCC00"/>
                </a:gs>
              </a:gsLst>
              <a:lin ang="5400000" scaled="1"/>
            </a:gradFill>
            <a:ln w="9525">
              <a:solidFill>
                <a:srgbClr val="800000"/>
              </a:solidFill>
              <a:round/>
              <a:headEnd/>
              <a:tailEnd/>
            </a:ln>
          </p:spPr>
          <p:txBody>
            <a:bodyPr wrap="none" lIns="38950" tIns="19474" rIns="38950" bIns="19474" anchor="ctr"/>
            <a:lstStyle/>
            <a:p>
              <a:pPr algn="ctr" rtl="1" eaLnBrk="1" hangingPunct="1"/>
              <a:r>
                <a:rPr lang="ar-DZ" altLang="fr-FR" sz="4000" b="1">
                  <a:solidFill>
                    <a:srgbClr val="000000"/>
                  </a:solidFill>
                </a:rPr>
                <a:t>طبيعة علم الاجتماع</a:t>
              </a:r>
              <a:endParaRPr lang="fr-FR" altLang="fr-FR" sz="4000" b="1">
                <a:solidFill>
                  <a:srgbClr val="000000"/>
                </a:solidFill>
              </a:endParaRPr>
            </a:p>
          </p:txBody>
        </p:sp>
        <p:sp>
          <p:nvSpPr>
            <p:cNvPr id="38922" name="_s2062"/>
            <p:cNvSpPr>
              <a:spLocks noChangeArrowheads="1"/>
            </p:cNvSpPr>
            <p:nvPr/>
          </p:nvSpPr>
          <p:spPr bwMode="auto">
            <a:xfrm>
              <a:off x="1467" y="1164"/>
              <a:ext cx="1334" cy="371"/>
            </a:xfrm>
            <a:prstGeom prst="roundRect">
              <a:avLst>
                <a:gd name="adj" fmla="val 16667"/>
              </a:avLst>
            </a:prstGeom>
            <a:gradFill rotWithShape="1">
              <a:gsLst>
                <a:gs pos="0">
                  <a:srgbClr val="FF9933"/>
                </a:gs>
                <a:gs pos="100000">
                  <a:srgbClr val="FF6600"/>
                </a:gs>
              </a:gsLst>
              <a:lin ang="5400000" scaled="1"/>
            </a:gradFill>
            <a:ln w="9525">
              <a:solidFill>
                <a:srgbClr val="800000"/>
              </a:solidFill>
              <a:round/>
              <a:headEnd/>
              <a:tailEnd/>
            </a:ln>
          </p:spPr>
          <p:txBody>
            <a:bodyPr wrap="none" lIns="38950" tIns="19474" rIns="38950" bIns="19474" anchor="ctr"/>
            <a:lstStyle/>
            <a:p>
              <a:pPr algn="ctr" rtl="1" eaLnBrk="1" hangingPunct="1"/>
              <a:r>
                <a:rPr lang="ar-DZ" altLang="fr-FR" sz="3200" b="1">
                  <a:solidFill>
                    <a:srgbClr val="000000"/>
                  </a:solidFill>
                </a:rPr>
                <a:t>المدرسة الفكرية 3</a:t>
              </a:r>
              <a:endParaRPr lang="fr-FR" altLang="fr-FR" sz="3200" b="1">
                <a:solidFill>
                  <a:srgbClr val="000000"/>
                </a:solidFill>
              </a:endParaRPr>
            </a:p>
          </p:txBody>
        </p:sp>
        <p:sp>
          <p:nvSpPr>
            <p:cNvPr id="38923" name="_s2063"/>
            <p:cNvSpPr>
              <a:spLocks noChangeArrowheads="1"/>
            </p:cNvSpPr>
            <p:nvPr/>
          </p:nvSpPr>
          <p:spPr bwMode="auto">
            <a:xfrm>
              <a:off x="3025" y="1164"/>
              <a:ext cx="1334" cy="371"/>
            </a:xfrm>
            <a:prstGeom prst="roundRect">
              <a:avLst>
                <a:gd name="adj" fmla="val 16667"/>
              </a:avLst>
            </a:prstGeom>
            <a:gradFill rotWithShape="1">
              <a:gsLst>
                <a:gs pos="0">
                  <a:srgbClr val="FF9933"/>
                </a:gs>
                <a:gs pos="100000">
                  <a:srgbClr val="FF6600"/>
                </a:gs>
              </a:gsLst>
              <a:lin ang="5400000" scaled="1"/>
            </a:gradFill>
            <a:ln w="9525">
              <a:solidFill>
                <a:srgbClr val="800000"/>
              </a:solidFill>
              <a:round/>
              <a:headEnd/>
              <a:tailEnd/>
            </a:ln>
          </p:spPr>
          <p:txBody>
            <a:bodyPr wrap="none" lIns="38950" tIns="19474" rIns="38950" bIns="19474" anchor="ctr"/>
            <a:lstStyle/>
            <a:p>
              <a:pPr algn="ctr" rtl="1" eaLnBrk="1" hangingPunct="1"/>
              <a:r>
                <a:rPr lang="ar-DZ" altLang="fr-FR" sz="3200" b="1">
                  <a:solidFill>
                    <a:srgbClr val="000000"/>
                  </a:solidFill>
                </a:rPr>
                <a:t>المدرسة الفكرية2</a:t>
              </a:r>
              <a:endParaRPr lang="fr-FR" altLang="fr-FR" sz="3200" b="1">
                <a:solidFill>
                  <a:srgbClr val="000000"/>
                </a:solidFill>
              </a:endParaRPr>
            </a:p>
          </p:txBody>
        </p:sp>
        <p:sp>
          <p:nvSpPr>
            <p:cNvPr id="38924" name="_s2064"/>
            <p:cNvSpPr>
              <a:spLocks noChangeArrowheads="1"/>
            </p:cNvSpPr>
            <p:nvPr/>
          </p:nvSpPr>
          <p:spPr bwMode="auto">
            <a:xfrm>
              <a:off x="4583" y="1164"/>
              <a:ext cx="1333" cy="371"/>
            </a:xfrm>
            <a:prstGeom prst="roundRect">
              <a:avLst>
                <a:gd name="adj" fmla="val 16667"/>
              </a:avLst>
            </a:prstGeom>
            <a:gradFill rotWithShape="1">
              <a:gsLst>
                <a:gs pos="0">
                  <a:srgbClr val="FF9933"/>
                </a:gs>
                <a:gs pos="100000">
                  <a:srgbClr val="FF6600"/>
                </a:gs>
              </a:gsLst>
              <a:lin ang="5400000" scaled="1"/>
            </a:gradFill>
            <a:ln w="9525">
              <a:solidFill>
                <a:srgbClr val="800000"/>
              </a:solidFill>
              <a:round/>
              <a:headEnd/>
              <a:tailEnd/>
            </a:ln>
          </p:spPr>
          <p:txBody>
            <a:bodyPr wrap="none" lIns="38950" tIns="19474" rIns="38950" bIns="19474" anchor="ctr"/>
            <a:lstStyle/>
            <a:p>
              <a:pPr algn="r" rtl="1" eaLnBrk="1" hangingPunct="1"/>
              <a:r>
                <a:rPr lang="ar-DZ" altLang="fr-FR" sz="3200" b="1">
                  <a:solidFill>
                    <a:srgbClr val="000000"/>
                  </a:solidFill>
                </a:rPr>
                <a:t>المدرسة الفكرية1 </a:t>
              </a:r>
              <a:endParaRPr lang="fr-FR" altLang="fr-FR" sz="3200" b="1">
                <a:solidFill>
                  <a:srgbClr val="000000"/>
                </a:solidFill>
              </a:endParaRPr>
            </a:p>
          </p:txBody>
        </p:sp>
        <p:sp>
          <p:nvSpPr>
            <p:cNvPr id="38925" name="_s2065"/>
            <p:cNvSpPr>
              <a:spLocks noChangeArrowheads="1"/>
            </p:cNvSpPr>
            <p:nvPr/>
          </p:nvSpPr>
          <p:spPr bwMode="auto">
            <a:xfrm>
              <a:off x="4582" y="1679"/>
              <a:ext cx="1334" cy="443"/>
            </a:xfrm>
            <a:prstGeom prst="roundRect">
              <a:avLst>
                <a:gd name="adj" fmla="val 16667"/>
              </a:avLst>
            </a:prstGeom>
            <a:gradFill rotWithShape="1">
              <a:gsLst>
                <a:gs pos="0">
                  <a:srgbClr val="FF6600"/>
                </a:gs>
                <a:gs pos="100000">
                  <a:srgbClr val="FF0000"/>
                </a:gs>
              </a:gsLst>
              <a:lin ang="5400000" scaled="1"/>
            </a:gradFill>
            <a:ln w="9525">
              <a:solidFill>
                <a:srgbClr val="800000"/>
              </a:solidFill>
              <a:round/>
              <a:headEnd/>
              <a:tailEnd/>
            </a:ln>
          </p:spPr>
          <p:txBody>
            <a:bodyPr wrap="none" lIns="38950" tIns="19474" rIns="38950" bIns="19474" anchor="ctr"/>
            <a:lstStyle/>
            <a:p>
              <a:pPr algn="ctr" rtl="1" eaLnBrk="1" hangingPunct="1"/>
              <a:r>
                <a:rPr lang="ar-DZ" altLang="fr-FR" sz="2400" b="1">
                  <a:solidFill>
                    <a:srgbClr val="FFFF00"/>
                  </a:solidFill>
                </a:rPr>
                <a:t>اوكست كونت سبنسر</a:t>
              </a:r>
            </a:p>
            <a:p>
              <a:pPr algn="ctr" rtl="1" eaLnBrk="1" hangingPunct="1"/>
              <a:r>
                <a:rPr lang="ar-DZ" altLang="fr-FR" sz="2400" b="1">
                  <a:solidFill>
                    <a:srgbClr val="FFFF00"/>
                  </a:solidFill>
                </a:rPr>
                <a:t>اميل دوركايم</a:t>
              </a:r>
              <a:endParaRPr lang="fr-FR" altLang="fr-FR" sz="2400" b="1">
                <a:solidFill>
                  <a:srgbClr val="FFFF00"/>
                </a:solidFill>
              </a:endParaRPr>
            </a:p>
          </p:txBody>
        </p:sp>
        <p:sp>
          <p:nvSpPr>
            <p:cNvPr id="38926" name="_s2066"/>
            <p:cNvSpPr>
              <a:spLocks noChangeArrowheads="1"/>
            </p:cNvSpPr>
            <p:nvPr/>
          </p:nvSpPr>
          <p:spPr bwMode="auto">
            <a:xfrm>
              <a:off x="3024" y="1679"/>
              <a:ext cx="1336" cy="288"/>
            </a:xfrm>
            <a:prstGeom prst="roundRect">
              <a:avLst>
                <a:gd name="adj" fmla="val 16667"/>
              </a:avLst>
            </a:prstGeom>
            <a:gradFill rotWithShape="1">
              <a:gsLst>
                <a:gs pos="0">
                  <a:srgbClr val="FF6600"/>
                </a:gs>
                <a:gs pos="100000">
                  <a:srgbClr val="FF0000"/>
                </a:gs>
              </a:gsLst>
              <a:lin ang="5400000" scaled="1"/>
            </a:gradFill>
            <a:ln w="9525">
              <a:solidFill>
                <a:srgbClr val="800000"/>
              </a:solidFill>
              <a:round/>
              <a:headEnd/>
              <a:tailEnd/>
            </a:ln>
          </p:spPr>
          <p:txBody>
            <a:bodyPr wrap="none" lIns="38950" tIns="19474" rIns="38950" bIns="19474" anchor="ctr"/>
            <a:lstStyle/>
            <a:p>
              <a:pPr algn="ctr" rtl="1" eaLnBrk="1" hangingPunct="1"/>
              <a:r>
                <a:rPr lang="ar-DZ" altLang="fr-FR" sz="2400" b="1">
                  <a:solidFill>
                    <a:srgbClr val="FFFF00"/>
                  </a:solidFill>
                </a:rPr>
                <a:t>ادور شلز</a:t>
              </a:r>
              <a:endParaRPr lang="fr-FR" altLang="fr-FR" sz="2400" b="1">
                <a:solidFill>
                  <a:srgbClr val="FFFF00"/>
                </a:solidFill>
              </a:endParaRPr>
            </a:p>
          </p:txBody>
        </p:sp>
        <p:sp>
          <p:nvSpPr>
            <p:cNvPr id="38927" name="_s2067"/>
            <p:cNvSpPr>
              <a:spLocks noChangeArrowheads="1"/>
            </p:cNvSpPr>
            <p:nvPr/>
          </p:nvSpPr>
          <p:spPr bwMode="auto">
            <a:xfrm>
              <a:off x="1466" y="1679"/>
              <a:ext cx="1336" cy="288"/>
            </a:xfrm>
            <a:prstGeom prst="roundRect">
              <a:avLst>
                <a:gd name="adj" fmla="val 16667"/>
              </a:avLst>
            </a:prstGeom>
            <a:gradFill rotWithShape="1">
              <a:gsLst>
                <a:gs pos="0">
                  <a:srgbClr val="FF6600"/>
                </a:gs>
                <a:gs pos="100000">
                  <a:srgbClr val="FF0000"/>
                </a:gs>
              </a:gsLst>
              <a:lin ang="5400000" scaled="1"/>
            </a:gradFill>
            <a:ln w="9525">
              <a:solidFill>
                <a:srgbClr val="800000"/>
              </a:solidFill>
              <a:round/>
              <a:headEnd/>
              <a:tailEnd/>
            </a:ln>
          </p:spPr>
          <p:txBody>
            <a:bodyPr wrap="none" lIns="38950" tIns="19474" rIns="38950" bIns="19474" anchor="ctr"/>
            <a:lstStyle/>
            <a:p>
              <a:pPr algn="ctr" rtl="1" eaLnBrk="1" hangingPunct="1"/>
              <a:r>
                <a:rPr lang="ar-DZ" altLang="fr-FR" sz="2400" b="1">
                  <a:solidFill>
                    <a:srgbClr val="FFFF00"/>
                  </a:solidFill>
                </a:rPr>
                <a:t>ماكس فيبر</a:t>
              </a:r>
              <a:endParaRPr lang="fr-FR" altLang="fr-FR" sz="2400" b="1">
                <a:solidFill>
                  <a:srgbClr val="FFFF00"/>
                </a:solidFill>
              </a:endParaRPr>
            </a:p>
          </p:txBody>
        </p:sp>
        <p:sp>
          <p:nvSpPr>
            <p:cNvPr id="38928" name="Text Box 26"/>
            <p:cNvSpPr txBox="1">
              <a:spLocks noChangeArrowheads="1"/>
            </p:cNvSpPr>
            <p:nvPr/>
          </p:nvSpPr>
          <p:spPr bwMode="auto">
            <a:xfrm>
              <a:off x="3072" y="1967"/>
              <a:ext cx="1287" cy="2376"/>
            </a:xfrm>
            <a:prstGeom prst="rect">
              <a:avLst/>
            </a:prstGeom>
            <a:noFill/>
            <a:ln w="9525">
              <a:noFill/>
              <a:miter lim="800000"/>
              <a:headEnd/>
              <a:tailEnd/>
            </a:ln>
          </p:spPr>
          <p:txBody>
            <a:bodyPr>
              <a:spAutoFit/>
            </a:bodyPr>
            <a:lstStyle/>
            <a:p>
              <a:pPr algn="ctr" rtl="1" eaLnBrk="1" hangingPunct="1">
                <a:spcBef>
                  <a:spcPct val="50000"/>
                </a:spcBef>
                <a:buFontTx/>
                <a:buChar char="•"/>
              </a:pPr>
              <a:r>
                <a:rPr lang="ar-DZ" altLang="fr-FR" b="1"/>
                <a:t>علم الاجتماع موضوعا ادبيا وانسانيا</a:t>
              </a:r>
              <a:r>
                <a:rPr lang="ar-EG" altLang="fr-FR" b="1"/>
                <a:t>.</a:t>
              </a:r>
              <a:endParaRPr lang="ar-DZ" altLang="fr-FR" b="1"/>
            </a:p>
            <a:p>
              <a:pPr algn="ctr" rtl="1" eaLnBrk="1" hangingPunct="1">
                <a:spcBef>
                  <a:spcPct val="50000"/>
                </a:spcBef>
                <a:buFontTx/>
                <a:buChar char="•"/>
              </a:pPr>
              <a:r>
                <a:rPr lang="ar-DZ" altLang="fr-FR" b="1">
                  <a:solidFill>
                    <a:srgbClr val="FF0000"/>
                  </a:solidFill>
                </a:rPr>
                <a:t>تميز افراد المجتمع بحياة عقلية واخلاقية حيث ان سلوكهم وعلاقاتهم وقيمهم وحياتهم الذاتية تحددها مجموعة من القوانين الأخلاقية والمعايير الفلسفية والقواعد الاجتماعية المتفق عليها من قبل المجتمع</a:t>
              </a:r>
            </a:p>
            <a:p>
              <a:pPr algn="ctr" rtl="1" eaLnBrk="1" hangingPunct="1">
                <a:spcBef>
                  <a:spcPct val="50000"/>
                </a:spcBef>
                <a:buFontTx/>
                <a:buChar char="•"/>
              </a:pPr>
              <a:r>
                <a:rPr lang="ar-DZ" altLang="fr-FR" b="1">
                  <a:solidFill>
                    <a:srgbClr val="FF0000"/>
                  </a:solidFill>
                </a:rPr>
                <a:t>العالم الاجتماعي لا يستطيع دراسة الظواهر والعمليات الاجتماعية دراسة مستقلة عن قيمه ونزعاته النفسية</a:t>
              </a:r>
            </a:p>
            <a:p>
              <a:pPr algn="ctr" rtl="1" eaLnBrk="1" hangingPunct="1">
                <a:spcBef>
                  <a:spcPct val="50000"/>
                </a:spcBef>
                <a:buFontTx/>
                <a:buChar char="•"/>
              </a:pPr>
              <a:r>
                <a:rPr lang="ar-EG" altLang="fr-FR" b="1">
                  <a:solidFill>
                    <a:srgbClr val="FF0000"/>
                  </a:solidFill>
                </a:rPr>
                <a:t> </a:t>
              </a:r>
            </a:p>
          </p:txBody>
        </p:sp>
        <p:sp>
          <p:nvSpPr>
            <p:cNvPr id="38929" name="Text Box 25"/>
            <p:cNvSpPr txBox="1">
              <a:spLocks noChangeArrowheads="1"/>
            </p:cNvSpPr>
            <p:nvPr/>
          </p:nvSpPr>
          <p:spPr bwMode="auto">
            <a:xfrm>
              <a:off x="4498" y="2192"/>
              <a:ext cx="1287" cy="1882"/>
            </a:xfrm>
            <a:prstGeom prst="rect">
              <a:avLst/>
            </a:prstGeom>
            <a:noFill/>
            <a:ln w="9525">
              <a:noFill/>
              <a:miter lim="800000"/>
              <a:headEnd/>
              <a:tailEnd/>
            </a:ln>
          </p:spPr>
          <p:txBody>
            <a:bodyPr>
              <a:spAutoFit/>
            </a:bodyPr>
            <a:lstStyle/>
            <a:p>
              <a:pPr algn="ctr" rtl="1" eaLnBrk="1" hangingPunct="1">
                <a:spcBef>
                  <a:spcPct val="50000"/>
                </a:spcBef>
                <a:buFontTx/>
                <a:buChar char="•"/>
              </a:pPr>
              <a:r>
                <a:rPr lang="ar-DZ" altLang="fr-FR" b="1"/>
                <a:t>علم الاجتماع مادة علمية </a:t>
              </a:r>
            </a:p>
            <a:p>
              <a:pPr algn="ctr" rtl="1" eaLnBrk="1" hangingPunct="1">
                <a:spcBef>
                  <a:spcPct val="50000"/>
                </a:spcBef>
                <a:buFontTx/>
                <a:buChar char="•"/>
              </a:pPr>
              <a:r>
                <a:rPr lang="ar-DZ" altLang="fr-FR" b="1">
                  <a:solidFill>
                    <a:srgbClr val="00FF00"/>
                  </a:solidFill>
                </a:rPr>
                <a:t>تستعمل نفس المناهج الدراسية والبحثية التي تستعملها العلوم الطبيعية</a:t>
              </a:r>
            </a:p>
            <a:p>
              <a:pPr algn="ctr" rtl="1" eaLnBrk="1" hangingPunct="1">
                <a:spcBef>
                  <a:spcPct val="50000"/>
                </a:spcBef>
                <a:buFontTx/>
                <a:buChar char="•"/>
              </a:pPr>
              <a:r>
                <a:rPr lang="ar-DZ" altLang="fr-FR" b="1">
                  <a:solidFill>
                    <a:srgbClr val="00FF00"/>
                  </a:solidFill>
                </a:rPr>
                <a:t>دراسة الكائن الاجتماعي بنفس طريقة علم تشريح الكائن الحيواني</a:t>
              </a:r>
            </a:p>
            <a:p>
              <a:pPr algn="ctr" rtl="1" eaLnBrk="1" hangingPunct="1">
                <a:spcBef>
                  <a:spcPct val="50000"/>
                </a:spcBef>
                <a:buFontTx/>
                <a:buChar char="•"/>
              </a:pPr>
              <a:r>
                <a:rPr lang="ar-DZ" altLang="fr-FR" b="1">
                  <a:solidFill>
                    <a:srgbClr val="00FF00"/>
                  </a:solidFill>
                </a:rPr>
                <a:t>معالجة الحقائق الاجتماعية كأنها أشياء خارجية بمنهجية وضعية</a:t>
              </a:r>
            </a:p>
            <a:p>
              <a:pPr algn="ctr" rtl="1" eaLnBrk="1" hangingPunct="1">
                <a:spcBef>
                  <a:spcPct val="50000"/>
                </a:spcBef>
                <a:buFontTx/>
                <a:buChar char="•"/>
              </a:pPr>
              <a:r>
                <a:rPr lang="ar-EG" altLang="fr-FR" b="1">
                  <a:solidFill>
                    <a:srgbClr val="00FF00"/>
                  </a:solidFill>
                </a:rPr>
                <a:t>.</a:t>
              </a:r>
              <a:r>
                <a:rPr lang="ar-EG" altLang="fr-FR">
                  <a:solidFill>
                    <a:schemeClr val="bg2"/>
                  </a:solidFill>
                </a:rPr>
                <a:t> </a:t>
              </a:r>
              <a:endParaRPr lang="fr-FR" altLang="fr-FR">
                <a:solidFill>
                  <a:schemeClr val="bg2"/>
                </a:solidFill>
              </a:endParaRPr>
            </a:p>
          </p:txBody>
        </p:sp>
        <p:sp>
          <p:nvSpPr>
            <p:cNvPr id="38930" name="Text Box 28"/>
            <p:cNvSpPr txBox="1">
              <a:spLocks noChangeArrowheads="1"/>
            </p:cNvSpPr>
            <p:nvPr/>
          </p:nvSpPr>
          <p:spPr bwMode="auto">
            <a:xfrm>
              <a:off x="1473" y="2193"/>
              <a:ext cx="1250" cy="1716"/>
            </a:xfrm>
            <a:prstGeom prst="rect">
              <a:avLst/>
            </a:prstGeom>
            <a:noFill/>
            <a:ln w="9525">
              <a:noFill/>
              <a:miter lim="800000"/>
              <a:headEnd/>
              <a:tailEnd/>
            </a:ln>
          </p:spPr>
          <p:txBody>
            <a:bodyPr>
              <a:spAutoFit/>
            </a:bodyPr>
            <a:lstStyle/>
            <a:p>
              <a:pPr algn="ctr" rtl="1" eaLnBrk="1" hangingPunct="1">
                <a:spcBef>
                  <a:spcPct val="50000"/>
                </a:spcBef>
              </a:pPr>
              <a:r>
                <a:rPr lang="ar-DZ" altLang="fr-FR" b="1"/>
                <a:t>علم الاجتماع لا يمكن ان يكون موضوعا علميا بحتا ولا إنسانيا بحتا</a:t>
              </a:r>
            </a:p>
            <a:p>
              <a:pPr algn="ctr" rtl="1" eaLnBrk="1" hangingPunct="1">
                <a:spcBef>
                  <a:spcPct val="50000"/>
                </a:spcBef>
              </a:pPr>
              <a:r>
                <a:rPr lang="ar-DZ" altLang="fr-FR" b="1"/>
                <a:t>طبيعة الأشياء المدروسة </a:t>
              </a:r>
            </a:p>
            <a:p>
              <a:pPr algn="ctr" rtl="1" eaLnBrk="1" hangingPunct="1">
                <a:spcBef>
                  <a:spcPct val="50000"/>
                </a:spcBef>
              </a:pPr>
              <a:r>
                <a:rPr lang="ar-DZ" altLang="fr-FR" b="1"/>
                <a:t>تفرض منهجية خاصة تساعد على فهم الجوانب الموضوعية والذاتية للإنسان والمجتمع</a:t>
              </a:r>
            </a:p>
            <a:p>
              <a:pPr algn="ctr" rtl="1" eaLnBrk="1" hangingPunct="1">
                <a:spcBef>
                  <a:spcPct val="50000"/>
                </a:spcBef>
              </a:pPr>
              <a:endParaRPr lang="ar-EG" altLang="fr-FR" b="1"/>
            </a:p>
          </p:txBody>
        </p:sp>
        <p:sp>
          <p:nvSpPr>
            <p:cNvPr id="38931" name="Text Box 29"/>
            <p:cNvSpPr txBox="1">
              <a:spLocks noChangeArrowheads="1"/>
            </p:cNvSpPr>
            <p:nvPr/>
          </p:nvSpPr>
          <p:spPr bwMode="auto">
            <a:xfrm>
              <a:off x="-25" y="1979"/>
              <a:ext cx="1317" cy="233"/>
            </a:xfrm>
            <a:prstGeom prst="rect">
              <a:avLst/>
            </a:prstGeom>
            <a:noFill/>
            <a:ln w="9525">
              <a:noFill/>
              <a:miter lim="800000"/>
              <a:headEnd/>
              <a:tailEnd/>
            </a:ln>
          </p:spPr>
          <p:txBody>
            <a:bodyPr>
              <a:spAutoFit/>
            </a:bodyPr>
            <a:lstStyle/>
            <a:p>
              <a:pPr algn="ctr" rtl="1" eaLnBrk="1" hangingPunct="1">
                <a:spcBef>
                  <a:spcPct val="50000"/>
                </a:spcBef>
                <a:buFontTx/>
                <a:buChar char="•"/>
              </a:pPr>
              <a:endParaRPr lang="fr-FR" altLang="fr-F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a:xfrm>
            <a:off x="1725613" y="260350"/>
            <a:ext cx="7451725" cy="1431925"/>
          </a:xfrm>
          <a:effectLst>
            <a:outerShdw dist="35921" dir="2700000" algn="ctr" rotWithShape="0">
              <a:srgbClr val="800000"/>
            </a:outerShdw>
          </a:effectLst>
        </p:spPr>
        <p:txBody>
          <a:bodyPr/>
          <a:lstStyle/>
          <a:p>
            <a:pPr eaLnBrk="1" hangingPunct="1">
              <a:defRPr/>
            </a:pPr>
            <a:r>
              <a:rPr lang="ar-EG" b="0" dirty="0" smtClean="0">
                <a:solidFill>
                  <a:srgbClr val="66FFFF"/>
                </a:solidFill>
              </a:rPr>
              <a:t> </a:t>
            </a:r>
            <a:r>
              <a:rPr lang="ar-DZ" sz="6000" b="0" dirty="0" smtClean="0">
                <a:solidFill>
                  <a:srgbClr val="66FFFF"/>
                </a:solidFill>
              </a:rPr>
              <a:t>اهداف علم الاجتماع   </a:t>
            </a:r>
            <a:endParaRPr lang="en-US" sz="6000" b="0" dirty="0" smtClean="0">
              <a:solidFill>
                <a:srgbClr val="66FFFF"/>
              </a:solidFill>
            </a:endParaRPr>
          </a:p>
        </p:txBody>
      </p:sp>
      <p:sp>
        <p:nvSpPr>
          <p:cNvPr id="486403" name="Rectangle 3"/>
          <p:cNvSpPr>
            <a:spLocks noGrp="1" noChangeArrowheads="1"/>
          </p:cNvSpPr>
          <p:nvPr>
            <p:ph type="body" idx="1"/>
          </p:nvPr>
        </p:nvSpPr>
        <p:spPr>
          <a:xfrm>
            <a:off x="4800600" y="1989138"/>
            <a:ext cx="4092575" cy="4137025"/>
          </a:xfrm>
          <a:effectLst>
            <a:outerShdw dist="28398" dir="1593903" algn="ctr" rotWithShape="0">
              <a:schemeClr val="bg1"/>
            </a:outerShdw>
          </a:effectLst>
        </p:spPr>
        <p:txBody>
          <a:bodyPr/>
          <a:lstStyle/>
          <a:p>
            <a:pPr algn="ctr" eaLnBrk="1" hangingPunct="1">
              <a:buFont typeface="Wingdings" pitchFamily="2" charset="2"/>
              <a:buNone/>
              <a:defRPr/>
            </a:pPr>
            <a:r>
              <a:rPr lang="ar-DZ" b="1" dirty="0" smtClean="0">
                <a:cs typeface="Andalus" pitchFamily="2" charset="-78"/>
              </a:rPr>
              <a:t>علم الاجتماع النظري</a:t>
            </a:r>
            <a:endParaRPr lang="ar-EG" b="1" dirty="0" smtClean="0">
              <a:cs typeface="Andalus" pitchFamily="2" charset="-78"/>
            </a:endParaRPr>
          </a:p>
          <a:p>
            <a:pPr eaLnBrk="1" hangingPunct="1">
              <a:buFont typeface="Wingdings" pitchFamily="2" charset="2"/>
              <a:buNone/>
              <a:defRPr/>
            </a:pPr>
            <a:r>
              <a:rPr lang="ar-DZ" b="1" dirty="0" smtClean="0">
                <a:solidFill>
                  <a:srgbClr val="FF0000"/>
                </a:solidFill>
                <a:cs typeface="Andalus" pitchFamily="2" charset="-78"/>
              </a:rPr>
              <a:t>دراسة واكتشاف وتراكم المعرفة النظرية للمجتمع والسلوك الاجتماعي والحضاري والمادي وغير المادي</a:t>
            </a:r>
            <a:endParaRPr lang="en-US" b="1" dirty="0" smtClean="0"/>
          </a:p>
        </p:txBody>
      </p:sp>
      <p:sp>
        <p:nvSpPr>
          <p:cNvPr id="486404" name="Rectangle 4"/>
          <p:cNvSpPr>
            <a:spLocks noChangeArrowheads="1"/>
          </p:cNvSpPr>
          <p:nvPr/>
        </p:nvSpPr>
        <p:spPr bwMode="auto">
          <a:xfrm>
            <a:off x="457200" y="1989138"/>
            <a:ext cx="4038600" cy="4060825"/>
          </a:xfrm>
          <a:prstGeom prst="rect">
            <a:avLst/>
          </a:prstGeom>
          <a:noFill/>
          <a:ln>
            <a:noFill/>
          </a:ln>
          <a:effectLst>
            <a:outerShdw dist="28398" dir="1593903" algn="ctr" rotWithShape="0">
              <a:schemeClr val="bg1"/>
            </a:outerShdw>
          </a:effectLst>
          <a:extLst/>
        </p:spPr>
        <p:txBody>
          <a:bodyPr/>
          <a:lstStyle/>
          <a:p>
            <a:pPr marL="342900" indent="-342900" algn="ctr" rtl="1" eaLnBrk="1" hangingPunct="1">
              <a:spcBef>
                <a:spcPct val="20000"/>
              </a:spcBef>
              <a:buClr>
                <a:schemeClr val="hlink"/>
              </a:buClr>
              <a:buSzPct val="70000"/>
              <a:buFont typeface="Wingdings" pitchFamily="2" charset="2"/>
              <a:buNone/>
              <a:defRPr/>
            </a:pPr>
            <a:r>
              <a:rPr lang="ar-DZ" sz="3200" b="1" dirty="0">
                <a:effectLst>
                  <a:outerShdw blurRad="38100" dist="38100" dir="2700000" algn="tl">
                    <a:srgbClr val="000000"/>
                  </a:outerShdw>
                </a:effectLst>
                <a:latin typeface="Tahoma" pitchFamily="34" charset="0"/>
                <a:cs typeface="Andalus" pitchFamily="2" charset="-78"/>
              </a:rPr>
              <a:t>علم الاجتماع التطبيقي</a:t>
            </a:r>
          </a:p>
          <a:p>
            <a:pPr marL="342900" indent="-342900" algn="ctr" rtl="1" eaLnBrk="1" hangingPunct="1">
              <a:spcBef>
                <a:spcPct val="20000"/>
              </a:spcBef>
              <a:buClr>
                <a:schemeClr val="hlink"/>
              </a:buClr>
              <a:buSzPct val="70000"/>
              <a:buFont typeface="Wingdings" pitchFamily="2" charset="2"/>
              <a:buNone/>
              <a:defRPr/>
            </a:pPr>
            <a:r>
              <a:rPr lang="ar-DZ" sz="3200" b="1" dirty="0">
                <a:solidFill>
                  <a:srgbClr val="FF0000"/>
                </a:solidFill>
                <a:effectLst>
                  <a:outerShdw blurRad="38100" dist="38100" dir="2700000" algn="tl">
                    <a:srgbClr val="000000"/>
                  </a:outerShdw>
                </a:effectLst>
                <a:latin typeface="Tahoma" pitchFamily="34" charset="0"/>
                <a:cs typeface="Andalus" pitchFamily="2" charset="-78"/>
              </a:rPr>
              <a:t>العلم الذي يهتم بتطبيق مبادئ واسس ونظريات علم الاجتماع العام على  المشكلات الاجتماعية التي تواجه الانسان والمجتمع ومحاولة إيجاد الحلول</a:t>
            </a:r>
            <a:endParaRPr lang="en-US" sz="3200" b="1" dirty="0">
              <a:effectLst>
                <a:outerShdw blurRad="38100" dist="38100" dir="2700000" algn="tl">
                  <a:srgbClr val="000000"/>
                </a:outerShdw>
              </a:effectLst>
              <a:latin typeface="Tahoma" pitchFamily="34" charset="0"/>
            </a:endParaRPr>
          </a:p>
        </p:txBody>
      </p:sp>
      <p:cxnSp>
        <p:nvCxnSpPr>
          <p:cNvPr id="39941" name="Connecteur droit 3"/>
          <p:cNvCxnSpPr>
            <a:cxnSpLocks noChangeShapeType="1"/>
            <a:stCxn id="486402" idx="2"/>
            <a:endCxn id="486402" idx="2"/>
          </p:cNvCxnSpPr>
          <p:nvPr/>
        </p:nvCxnSpPr>
        <p:spPr bwMode="auto">
          <a:xfrm>
            <a:off x="5451475" y="1692275"/>
            <a:ext cx="0" cy="0"/>
          </a:xfrm>
          <a:prstGeom prst="line">
            <a:avLst/>
          </a:prstGeom>
          <a:noFill/>
          <a:ln w="9525" algn="ctr">
            <a:solidFill>
              <a:schemeClr val="tx1"/>
            </a:solidFill>
            <a:round/>
            <a:headEnd/>
            <a:tailEnd/>
          </a:ln>
          <a:effectLst/>
        </p:spPr>
      </p:cxnSp>
      <p:cxnSp>
        <p:nvCxnSpPr>
          <p:cNvPr id="39942" name="Connecteur droit 6"/>
          <p:cNvCxnSpPr>
            <a:cxnSpLocks noChangeShapeType="1"/>
          </p:cNvCxnSpPr>
          <p:nvPr/>
        </p:nvCxnSpPr>
        <p:spPr bwMode="auto">
          <a:xfrm>
            <a:off x="4800600" y="1844675"/>
            <a:ext cx="0" cy="3384550"/>
          </a:xfrm>
          <a:prstGeom prst="line">
            <a:avLst/>
          </a:prstGeom>
          <a:noFill/>
          <a:ln w="9525" algn="ctr">
            <a:solidFill>
              <a:schemeClr val="accent1"/>
            </a:solidFill>
            <a:round/>
            <a:headEnd/>
            <a:tailEnd/>
          </a:ln>
          <a:effectLst/>
        </p:spPr>
      </p:cxn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486403"/>
                                        </p:tgtEl>
                                        <p:attrNameLst>
                                          <p:attrName>style.visibility</p:attrName>
                                        </p:attrNameLst>
                                      </p:cBhvr>
                                      <p:to>
                                        <p:strVal val="visible"/>
                                      </p:to>
                                    </p:set>
                                    <p:anim calcmode="lin" valueType="num">
                                      <p:cBhvr additive="base">
                                        <p:cTn id="7" dur="1000" fill="hold"/>
                                        <p:tgtEl>
                                          <p:spTgt spid="486403"/>
                                        </p:tgtEl>
                                        <p:attrNameLst>
                                          <p:attrName>ppt_x</p:attrName>
                                        </p:attrNameLst>
                                      </p:cBhvr>
                                      <p:tavLst>
                                        <p:tav tm="0">
                                          <p:val>
                                            <p:strVal val="1+#ppt_w/2"/>
                                          </p:val>
                                        </p:tav>
                                        <p:tav tm="100000">
                                          <p:val>
                                            <p:strVal val="#ppt_x"/>
                                          </p:val>
                                        </p:tav>
                                      </p:tavLst>
                                    </p:anim>
                                    <p:anim calcmode="lin" valueType="num">
                                      <p:cBhvr additive="base">
                                        <p:cTn id="8" dur="1000" fill="hold"/>
                                        <p:tgtEl>
                                          <p:spTgt spid="486403"/>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86404"/>
                                        </p:tgtEl>
                                        <p:attrNameLst>
                                          <p:attrName>style.visibility</p:attrName>
                                        </p:attrNameLst>
                                      </p:cBhvr>
                                      <p:to>
                                        <p:strVal val="visible"/>
                                      </p:to>
                                    </p:set>
                                    <p:anim calcmode="lin" valueType="num">
                                      <p:cBhvr additive="base">
                                        <p:cTn id="11" dur="1000" fill="hold"/>
                                        <p:tgtEl>
                                          <p:spTgt spid="486404"/>
                                        </p:tgtEl>
                                        <p:attrNameLst>
                                          <p:attrName>ppt_x</p:attrName>
                                        </p:attrNameLst>
                                      </p:cBhvr>
                                      <p:tavLst>
                                        <p:tav tm="0">
                                          <p:val>
                                            <p:strVal val="0-#ppt_w/2"/>
                                          </p:val>
                                        </p:tav>
                                        <p:tav tm="100000">
                                          <p:val>
                                            <p:strVal val="#ppt_x"/>
                                          </p:val>
                                        </p:tav>
                                      </p:tavLst>
                                    </p:anim>
                                    <p:anim calcmode="lin" valueType="num">
                                      <p:cBhvr additive="base">
                                        <p:cTn id="12" dur="1000" fill="hold"/>
                                        <p:tgtEl>
                                          <p:spTgt spid="48640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403" grpId="0"/>
      <p:bldP spid="48640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62" name="Organization Chart 6"/>
          <p:cNvGrpSpPr>
            <a:grpSpLocks/>
          </p:cNvGrpSpPr>
          <p:nvPr/>
        </p:nvGrpSpPr>
        <p:grpSpPr bwMode="auto">
          <a:xfrm>
            <a:off x="179388" y="0"/>
            <a:ext cx="9144000" cy="6083300"/>
            <a:chOff x="0" y="0"/>
            <a:chExt cx="5762" cy="3832"/>
          </a:xfrm>
        </p:grpSpPr>
        <p:graphicFrame>
          <p:nvGraphicFramePr>
            <p:cNvPr id="9" name="Diagramme 8"/>
            <p:cNvGraphicFramePr/>
            <p:nvPr/>
          </p:nvGraphicFramePr>
          <p:xfrm>
            <a:off x="0" y="0"/>
            <a:ext cx="5762" cy="383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0968" name="Text Box 65"/>
            <p:cNvSpPr txBox="1">
              <a:spLocks noChangeArrowheads="1"/>
            </p:cNvSpPr>
            <p:nvPr/>
          </p:nvSpPr>
          <p:spPr bwMode="auto">
            <a:xfrm>
              <a:off x="1838" y="1564"/>
              <a:ext cx="2041" cy="1444"/>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تهتم بالتشريح الاجتماعي وبمواضيع تخصصية من الحياة الاجتماعية </a:t>
              </a:r>
            </a:p>
            <a:p>
              <a:pPr marL="342900" indent="-342900" algn="ctr" rtl="1" eaLnBrk="1" hangingPunct="1">
                <a:spcBef>
                  <a:spcPct val="50000"/>
                </a:spcBef>
                <a:buFontTx/>
                <a:buChar char="•"/>
              </a:pPr>
              <a:r>
                <a:rPr lang="ar-DZ" altLang="fr-FR" sz="2200" b="1">
                  <a:solidFill>
                    <a:srgbClr val="FFFF00"/>
                  </a:solidFill>
                </a:rPr>
                <a:t>فهم بنى المجتمع في ضوء فرضيات ونظريات وقوانين علم الاجتماع...</a:t>
              </a:r>
            </a:p>
          </p:txBody>
        </p:sp>
        <p:sp>
          <p:nvSpPr>
            <p:cNvPr id="40969" name="Text Box 64"/>
            <p:cNvSpPr txBox="1">
              <a:spLocks noChangeArrowheads="1"/>
            </p:cNvSpPr>
            <p:nvPr/>
          </p:nvSpPr>
          <p:spPr bwMode="auto">
            <a:xfrm>
              <a:off x="3970" y="1564"/>
              <a:ext cx="1792" cy="1978"/>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التركيز على العوامل الجغرافية والبيئية وتوضيح اثرها على طبيعة وديناميكية المجتمع</a:t>
              </a:r>
            </a:p>
            <a:p>
              <a:pPr marL="342900" indent="-342900" algn="ctr" rtl="1" eaLnBrk="1" hangingPunct="1">
                <a:spcBef>
                  <a:spcPct val="50000"/>
                </a:spcBef>
                <a:buFontTx/>
                <a:buChar char="•"/>
              </a:pPr>
              <a:r>
                <a:rPr lang="ar-DZ" altLang="fr-FR" sz="2200" b="1">
                  <a:solidFill>
                    <a:srgbClr val="FFFF00"/>
                  </a:solidFill>
                </a:rPr>
                <a:t>التوزيع الجغرافي والمهني</a:t>
              </a:r>
            </a:p>
            <a:p>
              <a:pPr marL="342900" indent="-342900" algn="ctr" rtl="1" eaLnBrk="1" hangingPunct="1">
                <a:spcBef>
                  <a:spcPct val="50000"/>
                </a:spcBef>
                <a:buFontTx/>
                <a:buChar char="•"/>
              </a:pPr>
              <a:r>
                <a:rPr lang="ar-DZ" altLang="fr-FR" sz="2200" b="1">
                  <a:solidFill>
                    <a:srgbClr val="FFFF00"/>
                  </a:solidFill>
                </a:rPr>
                <a:t>حجم السكان والموارد الطبيعية...</a:t>
              </a:r>
            </a:p>
          </p:txBody>
        </p:sp>
        <p:sp>
          <p:nvSpPr>
            <p:cNvPr id="40970" name="Text Box 70"/>
            <p:cNvSpPr txBox="1">
              <a:spLocks noChangeArrowheads="1"/>
            </p:cNvSpPr>
            <p:nvPr/>
          </p:nvSpPr>
          <p:spPr bwMode="auto">
            <a:xfrm>
              <a:off x="68" y="1564"/>
              <a:ext cx="1542" cy="1658"/>
            </a:xfrm>
            <a:prstGeom prst="rect">
              <a:avLst/>
            </a:prstGeom>
            <a:noFill/>
            <a:ln w="9525">
              <a:noFill/>
              <a:miter lim="800000"/>
              <a:headEnd/>
              <a:tailEnd/>
            </a:ln>
          </p:spPr>
          <p:txBody>
            <a:bodyPr>
              <a:spAutoFit/>
            </a:bodyPr>
            <a:lstStyle/>
            <a:p>
              <a:pPr algn="ctr" rtl="1" eaLnBrk="1" hangingPunct="1">
                <a:spcBef>
                  <a:spcPct val="50000"/>
                </a:spcBef>
              </a:pPr>
              <a:r>
                <a:rPr lang="ar-DZ" altLang="fr-FR" sz="2200" b="1">
                  <a:solidFill>
                    <a:srgbClr val="FFFF00"/>
                  </a:solidFill>
                </a:rPr>
                <a:t> جمع النتائج التي توصلت اليها العلوم الاجتماعية </a:t>
              </a:r>
            </a:p>
            <a:p>
              <a:pPr algn="ctr" rtl="1" eaLnBrk="1" hangingPunct="1">
                <a:spcBef>
                  <a:spcPct val="50000"/>
                </a:spcBef>
              </a:pPr>
              <a:r>
                <a:rPr lang="ar-DZ" altLang="fr-FR" sz="2200" b="1">
                  <a:solidFill>
                    <a:srgbClr val="FFFF00"/>
                  </a:solidFill>
                </a:rPr>
                <a:t>الكشف على القوانين العامة التي تفسر الظواهر والعمليات الاجتماعية ...</a:t>
              </a:r>
            </a:p>
          </p:txBody>
        </p:sp>
        <p:sp>
          <p:nvSpPr>
            <p:cNvPr id="40971" name="Text Box 71"/>
            <p:cNvSpPr txBox="1">
              <a:spLocks noChangeArrowheads="1"/>
            </p:cNvSpPr>
            <p:nvPr/>
          </p:nvSpPr>
          <p:spPr bwMode="auto">
            <a:xfrm>
              <a:off x="0" y="1728"/>
              <a:ext cx="1244" cy="271"/>
            </a:xfrm>
            <a:prstGeom prst="rect">
              <a:avLst/>
            </a:prstGeom>
            <a:noFill/>
            <a:ln w="9525">
              <a:noFill/>
              <a:miter lim="800000"/>
              <a:headEnd/>
              <a:tailEnd/>
            </a:ln>
          </p:spPr>
          <p:txBody>
            <a:bodyPr>
              <a:spAutoFit/>
            </a:bodyPr>
            <a:lstStyle/>
            <a:p>
              <a:pPr algn="ctr" rtl="1" eaLnBrk="1" hangingPunct="1">
                <a:spcBef>
                  <a:spcPct val="50000"/>
                </a:spcBef>
              </a:pPr>
              <a:endParaRPr lang="fr-FR" altLang="fr-FR" sz="2200" b="1">
                <a:solidFill>
                  <a:srgbClr val="FFFF00"/>
                </a:solidFill>
              </a:endParaRPr>
            </a:p>
          </p:txBody>
        </p:sp>
      </p:grpSp>
      <p:sp>
        <p:nvSpPr>
          <p:cNvPr id="40963" name="Text Box 68"/>
          <p:cNvSpPr txBox="1">
            <a:spLocks noChangeArrowheads="1"/>
          </p:cNvSpPr>
          <p:nvPr/>
        </p:nvSpPr>
        <p:spPr bwMode="auto">
          <a:xfrm>
            <a:off x="2916238" y="404813"/>
            <a:ext cx="3024187" cy="366712"/>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cxnSp>
        <p:nvCxnSpPr>
          <p:cNvPr id="40964" name="Connecteur droit avec flèche 2"/>
          <p:cNvCxnSpPr>
            <a:cxnSpLocks noChangeShapeType="1"/>
          </p:cNvCxnSpPr>
          <p:nvPr/>
        </p:nvCxnSpPr>
        <p:spPr bwMode="auto">
          <a:xfrm>
            <a:off x="7596188" y="1844675"/>
            <a:ext cx="0" cy="638175"/>
          </a:xfrm>
          <a:prstGeom prst="straightConnector1">
            <a:avLst/>
          </a:prstGeom>
          <a:noFill/>
          <a:ln w="9525" algn="ctr">
            <a:solidFill>
              <a:schemeClr val="tx1"/>
            </a:solidFill>
            <a:round/>
            <a:headEnd/>
            <a:tailEnd type="triangle" w="med" len="med"/>
          </a:ln>
          <a:effectLst/>
        </p:spPr>
      </p:cxnSp>
      <p:cxnSp>
        <p:nvCxnSpPr>
          <p:cNvPr id="40965" name="Connecteur droit avec flèche 4"/>
          <p:cNvCxnSpPr>
            <a:cxnSpLocks noChangeShapeType="1"/>
          </p:cNvCxnSpPr>
          <p:nvPr/>
        </p:nvCxnSpPr>
        <p:spPr bwMode="auto">
          <a:xfrm>
            <a:off x="4500563" y="1628775"/>
            <a:ext cx="0" cy="854075"/>
          </a:xfrm>
          <a:prstGeom prst="straightConnector1">
            <a:avLst/>
          </a:prstGeom>
          <a:noFill/>
          <a:ln w="9525" algn="ctr">
            <a:solidFill>
              <a:schemeClr val="tx1"/>
            </a:solidFill>
            <a:round/>
            <a:headEnd/>
            <a:tailEnd type="triangle" w="med" len="med"/>
          </a:ln>
          <a:effectLst/>
        </p:spPr>
      </p:cxnSp>
      <p:cxnSp>
        <p:nvCxnSpPr>
          <p:cNvPr id="40966" name="Connecteur droit avec flèche 6"/>
          <p:cNvCxnSpPr>
            <a:cxnSpLocks noChangeShapeType="1"/>
            <a:endCxn id="40970" idx="0"/>
          </p:cNvCxnSpPr>
          <p:nvPr/>
        </p:nvCxnSpPr>
        <p:spPr bwMode="auto">
          <a:xfrm flipH="1">
            <a:off x="1511300" y="2133600"/>
            <a:ext cx="0" cy="349250"/>
          </a:xfrm>
          <a:prstGeom prst="straightConnector1">
            <a:avLst/>
          </a:prstGeom>
          <a:noFill/>
          <a:ln w="9525" algn="ctr">
            <a:solidFill>
              <a:schemeClr val="tx1"/>
            </a:solidFill>
            <a:round/>
            <a:headEnd/>
            <a:tailEnd type="triangle" w="med" len="med"/>
          </a:ln>
          <a:effectLst/>
        </p:spPr>
      </p:cxn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7970" name="Rectangle 2"/>
          <p:cNvSpPr>
            <a:spLocks noGrp="1" noChangeArrowheads="1"/>
          </p:cNvSpPr>
          <p:nvPr>
            <p:ph type="title"/>
          </p:nvPr>
        </p:nvSpPr>
        <p:spPr>
          <a:xfrm>
            <a:off x="546100" y="428625"/>
            <a:ext cx="8001000" cy="6019800"/>
          </a:xfrm>
          <a:gradFill rotWithShape="0">
            <a:gsLst>
              <a:gs pos="0">
                <a:schemeClr val="bg1"/>
              </a:gs>
              <a:gs pos="100000">
                <a:srgbClr val="99FF66"/>
              </a:gs>
            </a:gsLst>
            <a:path path="shape">
              <a:fillToRect l="50000" t="50000" r="50000" b="50000"/>
            </a:path>
          </a:gradFill>
          <a:ln w="28575">
            <a:solidFill>
              <a:schemeClr val="tx1"/>
            </a:solidFill>
            <a:miter lim="800000"/>
            <a:headEnd/>
            <a:tailEnd/>
          </a:ln>
          <a:effectLst>
            <a:outerShdw dist="107763" dir="18900000" algn="ctr" rotWithShape="0">
              <a:schemeClr val="bg2"/>
            </a:outerShdw>
          </a:effectLst>
        </p:spPr>
        <p:txBody>
          <a:bodyPr/>
          <a:lstStyle/>
          <a:p>
            <a:pPr marL="762000" indent="-762000" eaLnBrk="1" hangingPunct="1">
              <a:defRPr/>
            </a:pPr>
            <a:r>
              <a:rPr lang="en-US" sz="4800" dirty="0" smtClean="0"/>
              <a:t/>
            </a:r>
            <a:br>
              <a:rPr lang="en-US" sz="4800" dirty="0" smtClean="0"/>
            </a:br>
            <a:endParaRPr lang="en-US" sz="4800" dirty="0" smtClean="0">
              <a:solidFill>
                <a:srgbClr val="6600CC"/>
              </a:solidFill>
            </a:endParaRPr>
          </a:p>
        </p:txBody>
      </p:sp>
      <p:sp>
        <p:nvSpPr>
          <p:cNvPr id="467972" name="Text Box 4"/>
          <p:cNvSpPr txBox="1">
            <a:spLocks noChangeArrowheads="1"/>
          </p:cNvSpPr>
          <p:nvPr/>
        </p:nvSpPr>
        <p:spPr bwMode="auto">
          <a:xfrm>
            <a:off x="2843213" y="549275"/>
            <a:ext cx="3887787" cy="523875"/>
          </a:xfrm>
          <a:prstGeom prst="rect">
            <a:avLst/>
          </a:prstGeom>
          <a:noFill/>
          <a:ln>
            <a:noFill/>
          </a:ln>
          <a:effectLst/>
          <a:extLst/>
        </p:spPr>
        <p:txBody>
          <a:bodyPr>
            <a:spAutoFit/>
          </a:bodyPr>
          <a:lstStyle/>
          <a:p>
            <a:pPr algn="ctr" rtl="1" eaLnBrk="1" hangingPunct="1">
              <a:spcBef>
                <a:spcPct val="50000"/>
              </a:spcBef>
              <a:defRPr/>
            </a:pPr>
            <a:r>
              <a:rPr lang="ar-DZ" sz="2800" b="1" dirty="0">
                <a:solidFill>
                  <a:srgbClr val="FF0000"/>
                </a:solidFill>
                <a:effectLst>
                  <a:outerShdw blurRad="38100" dist="38100" dir="2700000" algn="tl">
                    <a:srgbClr val="000000"/>
                  </a:outerShdw>
                </a:effectLst>
              </a:rPr>
              <a:t>فروع علم الاجتماع</a:t>
            </a:r>
            <a:endParaRPr lang="fr-FR" sz="2800" b="1" dirty="0">
              <a:solidFill>
                <a:srgbClr val="FF0000"/>
              </a:solidFill>
              <a:effectLst>
                <a:outerShdw blurRad="38100" dist="38100" dir="2700000" algn="tl">
                  <a:srgbClr val="000000"/>
                </a:outerShdw>
              </a:effectLst>
            </a:endParaRPr>
          </a:p>
        </p:txBody>
      </p:sp>
      <p:sp>
        <p:nvSpPr>
          <p:cNvPr id="467973" name="Text Box 5"/>
          <p:cNvSpPr txBox="1">
            <a:spLocks noChangeArrowheads="1"/>
          </p:cNvSpPr>
          <p:nvPr/>
        </p:nvSpPr>
        <p:spPr bwMode="auto">
          <a:xfrm>
            <a:off x="3276600" y="1487488"/>
            <a:ext cx="2232025" cy="830262"/>
          </a:xfrm>
          <a:prstGeom prst="rect">
            <a:avLst/>
          </a:prstGeom>
          <a:noFill/>
          <a:ln w="9525">
            <a:noFill/>
            <a:miter lim="800000"/>
            <a:headEnd/>
            <a:tailEnd/>
          </a:ln>
        </p:spPr>
        <p:txBody>
          <a:bodyPr>
            <a:spAutoFit/>
          </a:bodyPr>
          <a:lstStyle/>
          <a:p>
            <a:pPr algn="ctr" rtl="1" eaLnBrk="1" hangingPunct="1">
              <a:spcBef>
                <a:spcPct val="50000"/>
              </a:spcBef>
            </a:pPr>
            <a:r>
              <a:rPr lang="ar-DZ" altLang="fr-FR" sz="2400" b="1">
                <a:solidFill>
                  <a:srgbClr val="FFFF00"/>
                </a:solidFill>
              </a:rPr>
              <a:t>المورفولوجيا الاجتماعية</a:t>
            </a:r>
            <a:endParaRPr lang="fr-FR" altLang="fr-FR" sz="2400" b="1">
              <a:solidFill>
                <a:srgbClr val="FFFF00"/>
              </a:solidFill>
            </a:endParaRPr>
          </a:p>
        </p:txBody>
      </p:sp>
      <p:grpSp>
        <p:nvGrpSpPr>
          <p:cNvPr id="41989" name="Group 12"/>
          <p:cNvGrpSpPr>
            <a:grpSpLocks/>
          </p:cNvGrpSpPr>
          <p:nvPr/>
        </p:nvGrpSpPr>
        <p:grpSpPr bwMode="auto">
          <a:xfrm>
            <a:off x="1022350" y="1995488"/>
            <a:ext cx="7524750" cy="3668712"/>
            <a:chOff x="408" y="1048"/>
            <a:chExt cx="4740" cy="2311"/>
          </a:xfrm>
        </p:grpSpPr>
        <p:sp>
          <p:nvSpPr>
            <p:cNvPr id="41993" name="Text Box 6"/>
            <p:cNvSpPr txBox="1">
              <a:spLocks noChangeArrowheads="1"/>
            </p:cNvSpPr>
            <p:nvPr/>
          </p:nvSpPr>
          <p:spPr bwMode="auto">
            <a:xfrm>
              <a:off x="408" y="1071"/>
              <a:ext cx="1316" cy="1415"/>
            </a:xfrm>
            <a:prstGeom prst="rect">
              <a:avLst/>
            </a:prstGeom>
            <a:noFill/>
            <a:ln w="9525">
              <a:noFill/>
              <a:miter lim="800000"/>
              <a:headEnd/>
              <a:tailEnd/>
            </a:ln>
          </p:spPr>
          <p:txBody>
            <a:bodyPr>
              <a:spAutoFit/>
            </a:bodyPr>
            <a:lstStyle/>
            <a:p>
              <a:pPr algn="ctr" rtl="1" eaLnBrk="1" hangingPunct="1">
                <a:spcBef>
                  <a:spcPct val="50000"/>
                </a:spcBef>
              </a:pPr>
              <a:r>
                <a:rPr lang="ar-DZ" altLang="fr-FR" sz="2800" b="1">
                  <a:solidFill>
                    <a:srgbClr val="C00000"/>
                  </a:solidFill>
                </a:rPr>
                <a:t>علم الاجتماع الريفي</a:t>
              </a:r>
            </a:p>
            <a:p>
              <a:pPr algn="ctr" rtl="1" eaLnBrk="1" hangingPunct="1">
                <a:spcBef>
                  <a:spcPct val="50000"/>
                </a:spcBef>
              </a:pPr>
              <a:r>
                <a:rPr lang="ar-DZ" altLang="fr-FR" sz="2400" b="1"/>
                <a:t>تشكل القرية الاهتمام الأصلي له..</a:t>
              </a:r>
              <a:endParaRPr lang="fr-FR" altLang="fr-FR" sz="2400" b="1"/>
            </a:p>
          </p:txBody>
        </p:sp>
        <p:sp>
          <p:nvSpPr>
            <p:cNvPr id="41994" name="Text Box 7"/>
            <p:cNvSpPr txBox="1">
              <a:spLocks noChangeArrowheads="1"/>
            </p:cNvSpPr>
            <p:nvPr/>
          </p:nvSpPr>
          <p:spPr bwMode="auto">
            <a:xfrm>
              <a:off x="3742" y="1048"/>
              <a:ext cx="1406" cy="1997"/>
            </a:xfrm>
            <a:prstGeom prst="rect">
              <a:avLst/>
            </a:prstGeom>
            <a:noFill/>
            <a:ln w="9525">
              <a:noFill/>
              <a:miter lim="800000"/>
              <a:headEnd/>
              <a:tailEnd/>
            </a:ln>
          </p:spPr>
          <p:txBody>
            <a:bodyPr>
              <a:spAutoFit/>
            </a:bodyPr>
            <a:lstStyle/>
            <a:p>
              <a:pPr algn="ctr" rtl="1" eaLnBrk="1" hangingPunct="1">
                <a:spcBef>
                  <a:spcPct val="50000"/>
                </a:spcBef>
              </a:pPr>
              <a:r>
                <a:rPr lang="ar-DZ" altLang="fr-FR" sz="2800" b="1">
                  <a:solidFill>
                    <a:srgbClr val="990000"/>
                  </a:solidFill>
                </a:rPr>
                <a:t>علم الاجتماع الحضري</a:t>
              </a:r>
            </a:p>
            <a:p>
              <a:pPr algn="ctr" rtl="1" eaLnBrk="1" hangingPunct="1">
                <a:spcBef>
                  <a:spcPct val="50000"/>
                </a:spcBef>
              </a:pPr>
              <a:r>
                <a:rPr lang="ar-DZ" altLang="fr-FR" sz="2400" b="1"/>
                <a:t>تشكل المدينة محور اهتمامه الأصلي</a:t>
              </a:r>
            </a:p>
            <a:p>
              <a:pPr algn="ctr" rtl="1" eaLnBrk="1" hangingPunct="1">
                <a:spcBef>
                  <a:spcPct val="50000"/>
                </a:spcBef>
              </a:pPr>
              <a:r>
                <a:rPr lang="ar-DZ" altLang="fr-FR" sz="2400" b="1"/>
                <a:t>على اعتبار ان المدينة مجتمعا متميزا الى حد ما..</a:t>
              </a:r>
              <a:endParaRPr lang="fr-FR" altLang="fr-FR" sz="2400" b="1"/>
            </a:p>
          </p:txBody>
        </p:sp>
        <p:sp>
          <p:nvSpPr>
            <p:cNvPr id="41995" name="Text Box 8"/>
            <p:cNvSpPr txBox="1">
              <a:spLocks noChangeArrowheads="1"/>
            </p:cNvSpPr>
            <p:nvPr/>
          </p:nvSpPr>
          <p:spPr bwMode="auto">
            <a:xfrm>
              <a:off x="1111" y="1071"/>
              <a:ext cx="1316" cy="519"/>
            </a:xfrm>
            <a:prstGeom prst="rect">
              <a:avLst/>
            </a:prstGeom>
            <a:noFill/>
            <a:ln w="9525">
              <a:noFill/>
              <a:miter lim="800000"/>
              <a:headEnd/>
              <a:tailEnd/>
            </a:ln>
          </p:spPr>
          <p:txBody>
            <a:bodyPr>
              <a:spAutoFit/>
            </a:bodyPr>
            <a:lstStyle/>
            <a:p>
              <a:pPr algn="ctr" rtl="1" eaLnBrk="1" hangingPunct="1">
                <a:spcBef>
                  <a:spcPct val="50000"/>
                </a:spcBef>
              </a:pPr>
              <a:endParaRPr lang="fr-FR" altLang="fr-FR" sz="4800" b="1"/>
            </a:p>
          </p:txBody>
        </p:sp>
        <p:sp>
          <p:nvSpPr>
            <p:cNvPr id="41996" name="Text Box 10"/>
            <p:cNvSpPr txBox="1">
              <a:spLocks noChangeArrowheads="1"/>
            </p:cNvSpPr>
            <p:nvPr/>
          </p:nvSpPr>
          <p:spPr bwMode="auto">
            <a:xfrm>
              <a:off x="975" y="2840"/>
              <a:ext cx="1316" cy="519"/>
            </a:xfrm>
            <a:prstGeom prst="rect">
              <a:avLst/>
            </a:prstGeom>
            <a:noFill/>
            <a:ln w="9525">
              <a:noFill/>
              <a:miter lim="800000"/>
              <a:headEnd/>
              <a:tailEnd/>
            </a:ln>
          </p:spPr>
          <p:txBody>
            <a:bodyPr>
              <a:spAutoFit/>
            </a:bodyPr>
            <a:lstStyle/>
            <a:p>
              <a:pPr algn="ctr" rtl="1" eaLnBrk="1" hangingPunct="1">
                <a:spcBef>
                  <a:spcPct val="50000"/>
                </a:spcBef>
              </a:pPr>
              <a:endParaRPr lang="fr-FR" altLang="fr-FR" sz="4800" b="1"/>
            </a:p>
          </p:txBody>
        </p:sp>
        <p:sp>
          <p:nvSpPr>
            <p:cNvPr id="41997" name="Text Box 11"/>
            <p:cNvSpPr txBox="1">
              <a:spLocks noChangeArrowheads="1"/>
            </p:cNvSpPr>
            <p:nvPr/>
          </p:nvSpPr>
          <p:spPr bwMode="auto">
            <a:xfrm>
              <a:off x="1859" y="1504"/>
              <a:ext cx="1361" cy="1648"/>
            </a:xfrm>
            <a:prstGeom prst="rect">
              <a:avLst/>
            </a:prstGeom>
            <a:noFill/>
            <a:ln w="9525">
              <a:noFill/>
              <a:miter lim="800000"/>
              <a:headEnd/>
              <a:tailEnd/>
            </a:ln>
          </p:spPr>
          <p:txBody>
            <a:bodyPr>
              <a:spAutoFit/>
            </a:bodyPr>
            <a:lstStyle/>
            <a:p>
              <a:pPr algn="ctr" rtl="1" eaLnBrk="1" hangingPunct="1">
                <a:spcBef>
                  <a:spcPct val="50000"/>
                </a:spcBef>
              </a:pPr>
              <a:r>
                <a:rPr lang="ar-DZ" altLang="fr-FR" sz="2800" b="1">
                  <a:solidFill>
                    <a:srgbClr val="990000"/>
                  </a:solidFill>
                </a:rPr>
                <a:t>علم الاجتماع الديمغرافي</a:t>
              </a:r>
            </a:p>
            <a:p>
              <a:pPr algn="ctr" rtl="1" eaLnBrk="1" hangingPunct="1">
                <a:spcBef>
                  <a:spcPct val="50000"/>
                </a:spcBef>
              </a:pPr>
              <a:r>
                <a:rPr lang="ar-DZ" altLang="fr-FR" sz="2400" b="1"/>
                <a:t>دراسة العوامل الموضوعية والذاتية لنمو السكان وتوازنه وحركته..</a:t>
              </a:r>
              <a:endParaRPr lang="fr-FR" altLang="fr-FR" sz="2400" b="1"/>
            </a:p>
          </p:txBody>
        </p:sp>
      </p:grpSp>
      <p:cxnSp>
        <p:nvCxnSpPr>
          <p:cNvPr id="41990" name="Connecteur droit avec flèche 4"/>
          <p:cNvCxnSpPr>
            <a:cxnSpLocks noChangeShapeType="1"/>
          </p:cNvCxnSpPr>
          <p:nvPr/>
        </p:nvCxnSpPr>
        <p:spPr bwMode="auto">
          <a:xfrm>
            <a:off x="5281613" y="1824038"/>
            <a:ext cx="1260475" cy="439737"/>
          </a:xfrm>
          <a:prstGeom prst="straightConnector1">
            <a:avLst/>
          </a:prstGeom>
          <a:noFill/>
          <a:ln w="9525" algn="ctr">
            <a:solidFill>
              <a:schemeClr val="tx1"/>
            </a:solidFill>
            <a:round/>
            <a:headEnd/>
            <a:tailEnd type="triangle" w="med" len="med"/>
          </a:ln>
          <a:effectLst/>
        </p:spPr>
      </p:cxnSp>
      <p:cxnSp>
        <p:nvCxnSpPr>
          <p:cNvPr id="41991" name="Connecteur droit avec flèche 7"/>
          <p:cNvCxnSpPr>
            <a:cxnSpLocks noChangeShapeType="1"/>
          </p:cNvCxnSpPr>
          <p:nvPr/>
        </p:nvCxnSpPr>
        <p:spPr bwMode="auto">
          <a:xfrm flipH="1">
            <a:off x="2843213" y="1901825"/>
            <a:ext cx="936625" cy="452438"/>
          </a:xfrm>
          <a:prstGeom prst="straightConnector1">
            <a:avLst/>
          </a:prstGeom>
          <a:noFill/>
          <a:ln w="9525" algn="ctr">
            <a:solidFill>
              <a:schemeClr val="tx1"/>
            </a:solidFill>
            <a:round/>
            <a:headEnd/>
            <a:tailEnd type="triangle" w="med" len="med"/>
          </a:ln>
          <a:effectLst/>
        </p:spPr>
      </p:cxnSp>
      <p:cxnSp>
        <p:nvCxnSpPr>
          <p:cNvPr id="41992" name="Connecteur droit avec flèche 9"/>
          <p:cNvCxnSpPr>
            <a:cxnSpLocks noChangeShapeType="1"/>
            <a:stCxn id="467973" idx="2"/>
          </p:cNvCxnSpPr>
          <p:nvPr/>
        </p:nvCxnSpPr>
        <p:spPr bwMode="auto">
          <a:xfrm>
            <a:off x="4392613" y="2317750"/>
            <a:ext cx="0" cy="384175"/>
          </a:xfrm>
          <a:prstGeom prst="straightConnector1">
            <a:avLst/>
          </a:prstGeom>
          <a:noFill/>
          <a:ln w="9525" algn="ctr">
            <a:solidFill>
              <a:schemeClr val="tx1"/>
            </a:solidFill>
            <a:round/>
            <a:headEnd/>
            <a:tailEnd type="triangle" w="med" len="med"/>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67970">
                                            <p:txEl>
                                              <p:charRg st="4294967295" end="4294967295"/>
                                            </p:txEl>
                                          </p:spTgt>
                                        </p:tgtEl>
                                        <p:attrNameLst>
                                          <p:attrName>style.visibility</p:attrName>
                                        </p:attrNameLst>
                                      </p:cBhvr>
                                      <p:to>
                                        <p:strVal val="visible"/>
                                      </p:to>
                                    </p:set>
                                    <p:animEffect transition="in" filter="fade">
                                      <p:cBhvr>
                                        <p:cTn id="7" dur="1000"/>
                                        <p:tgtEl>
                                          <p:spTgt spid="467970">
                                            <p:txEl>
                                              <p:charRg st="4294967295" end="4294967295"/>
                                            </p:txEl>
                                          </p:spTgt>
                                        </p:tgtEl>
                                      </p:cBhvr>
                                    </p:animEffect>
                                    <p:anim calcmode="lin" valueType="num">
                                      <p:cBhvr>
                                        <p:cTn id="8" dur="1000" fill="hold"/>
                                        <p:tgtEl>
                                          <p:spTgt spid="467970">
                                            <p:txEl>
                                              <p:charRg st="4294967295" end="4294967295"/>
                                            </p:txEl>
                                          </p:spTgt>
                                        </p:tgtEl>
                                        <p:attrNameLst>
                                          <p:attrName>ppt_x</p:attrName>
                                        </p:attrNameLst>
                                      </p:cBhvr>
                                      <p:tavLst>
                                        <p:tav tm="0">
                                          <p:val>
                                            <p:strVal val="#ppt_x"/>
                                          </p:val>
                                        </p:tav>
                                        <p:tav tm="100000">
                                          <p:val>
                                            <p:strVal val="#ppt_x"/>
                                          </p:val>
                                        </p:tav>
                                      </p:tavLst>
                                    </p:anim>
                                    <p:anim calcmode="lin" valueType="num">
                                      <p:cBhvr>
                                        <p:cTn id="9" dur="1000" fill="hold"/>
                                        <p:tgtEl>
                                          <p:spTgt spid="467970">
                                            <p:txEl>
                                              <p:charRg st="4294967295" end="4294967295"/>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xit" presetSubtype="16" fill="hold" grpId="1" nodeType="clickEffect">
                                  <p:stCondLst>
                                    <p:cond delay="0"/>
                                  </p:stCondLst>
                                  <p:childTnLst>
                                    <p:animEffect transition="out" filter="box(in)">
                                      <p:cBhvr>
                                        <p:cTn id="13" dur="500"/>
                                        <p:tgtEl>
                                          <p:spTgt spid="467970"/>
                                        </p:tgtEl>
                                      </p:cBhvr>
                                    </p:animEffect>
                                    <p:set>
                                      <p:cBhvr>
                                        <p:cTn id="14" dur="1" fill="hold">
                                          <p:stCondLst>
                                            <p:cond delay="499"/>
                                          </p:stCondLst>
                                        </p:cTn>
                                        <p:tgtEl>
                                          <p:spTgt spid="467970"/>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67973"/>
                                        </p:tgtEl>
                                        <p:attrNameLst>
                                          <p:attrName>style.visibility</p:attrName>
                                        </p:attrNameLst>
                                      </p:cBhvr>
                                      <p:to>
                                        <p:strVal val="visible"/>
                                      </p:to>
                                    </p:set>
                                    <p:anim calcmode="lin" valueType="num">
                                      <p:cBhvr additive="base">
                                        <p:cTn id="19" dur="500" fill="hold"/>
                                        <p:tgtEl>
                                          <p:spTgt spid="467973"/>
                                        </p:tgtEl>
                                        <p:attrNameLst>
                                          <p:attrName>ppt_x</p:attrName>
                                        </p:attrNameLst>
                                      </p:cBhvr>
                                      <p:tavLst>
                                        <p:tav tm="0">
                                          <p:val>
                                            <p:strVal val="#ppt_x"/>
                                          </p:val>
                                        </p:tav>
                                        <p:tav tm="100000">
                                          <p:val>
                                            <p:strVal val="#ppt_x"/>
                                          </p:val>
                                        </p:tav>
                                      </p:tavLst>
                                    </p:anim>
                                    <p:anim calcmode="lin" valueType="num">
                                      <p:cBhvr additive="base">
                                        <p:cTn id="20" dur="500" fill="hold"/>
                                        <p:tgtEl>
                                          <p:spTgt spid="4679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70" grpId="0"/>
      <p:bldP spid="467970" grpId="1" animBg="1"/>
      <p:bldP spid="467973"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7970" name="Rectangle 2"/>
          <p:cNvSpPr>
            <a:spLocks noGrp="1" noChangeArrowheads="1"/>
          </p:cNvSpPr>
          <p:nvPr>
            <p:ph type="title"/>
          </p:nvPr>
        </p:nvSpPr>
        <p:spPr>
          <a:xfrm>
            <a:off x="546100" y="428625"/>
            <a:ext cx="8001000" cy="6019800"/>
          </a:xfrm>
          <a:gradFill rotWithShape="0">
            <a:gsLst>
              <a:gs pos="0">
                <a:schemeClr val="bg1"/>
              </a:gs>
              <a:gs pos="100000">
                <a:srgbClr val="99FF66"/>
              </a:gs>
            </a:gsLst>
            <a:path path="shape">
              <a:fillToRect l="50000" t="50000" r="50000" b="50000"/>
            </a:path>
          </a:gradFill>
          <a:ln w="28575">
            <a:solidFill>
              <a:schemeClr val="tx1"/>
            </a:solidFill>
            <a:miter lim="800000"/>
            <a:headEnd/>
            <a:tailEnd/>
          </a:ln>
          <a:effectLst>
            <a:outerShdw dist="107763" dir="18900000" algn="ctr" rotWithShape="0">
              <a:schemeClr val="bg2"/>
            </a:outerShdw>
          </a:effectLst>
        </p:spPr>
        <p:txBody>
          <a:bodyPr/>
          <a:lstStyle/>
          <a:p>
            <a:pPr marL="762000" indent="-762000" eaLnBrk="1" hangingPunct="1">
              <a:defRPr/>
            </a:pPr>
            <a:r>
              <a:rPr lang="en-US" sz="4800" dirty="0" smtClean="0"/>
              <a:t/>
            </a:r>
            <a:br>
              <a:rPr lang="en-US" sz="4800" dirty="0" smtClean="0"/>
            </a:br>
            <a:endParaRPr lang="en-US" sz="4800" dirty="0" smtClean="0">
              <a:solidFill>
                <a:srgbClr val="6600CC"/>
              </a:solidFill>
            </a:endParaRPr>
          </a:p>
        </p:txBody>
      </p:sp>
      <p:sp>
        <p:nvSpPr>
          <p:cNvPr id="467972" name="Text Box 4"/>
          <p:cNvSpPr txBox="1">
            <a:spLocks noChangeArrowheads="1"/>
          </p:cNvSpPr>
          <p:nvPr/>
        </p:nvSpPr>
        <p:spPr bwMode="auto">
          <a:xfrm>
            <a:off x="2843213" y="549275"/>
            <a:ext cx="3887787" cy="523875"/>
          </a:xfrm>
          <a:prstGeom prst="rect">
            <a:avLst/>
          </a:prstGeom>
          <a:noFill/>
          <a:ln>
            <a:noFill/>
          </a:ln>
          <a:effectLst/>
          <a:extLst/>
        </p:spPr>
        <p:txBody>
          <a:bodyPr>
            <a:spAutoFit/>
          </a:bodyPr>
          <a:lstStyle/>
          <a:p>
            <a:pPr algn="ctr" rtl="1" eaLnBrk="1" hangingPunct="1">
              <a:spcBef>
                <a:spcPct val="50000"/>
              </a:spcBef>
              <a:defRPr/>
            </a:pPr>
            <a:r>
              <a:rPr lang="ar-DZ" sz="2800" b="1" dirty="0">
                <a:solidFill>
                  <a:srgbClr val="FF0000"/>
                </a:solidFill>
                <a:effectLst>
                  <a:outerShdw blurRad="38100" dist="38100" dir="2700000" algn="tl">
                    <a:srgbClr val="000000"/>
                  </a:outerShdw>
                </a:effectLst>
              </a:rPr>
              <a:t>فروع علم الاجتماع</a:t>
            </a:r>
            <a:endParaRPr lang="fr-FR" sz="2800" b="1" dirty="0">
              <a:solidFill>
                <a:srgbClr val="FF0000"/>
              </a:solidFill>
              <a:effectLst>
                <a:outerShdw blurRad="38100" dist="38100" dir="2700000" algn="tl">
                  <a:srgbClr val="000000"/>
                </a:outerShdw>
              </a:effectLst>
            </a:endParaRPr>
          </a:p>
        </p:txBody>
      </p:sp>
      <p:sp>
        <p:nvSpPr>
          <p:cNvPr id="467973" name="Text Box 5"/>
          <p:cNvSpPr txBox="1">
            <a:spLocks noChangeArrowheads="1"/>
          </p:cNvSpPr>
          <p:nvPr/>
        </p:nvSpPr>
        <p:spPr bwMode="auto">
          <a:xfrm>
            <a:off x="3276600" y="1487488"/>
            <a:ext cx="2232025" cy="830262"/>
          </a:xfrm>
          <a:prstGeom prst="rect">
            <a:avLst/>
          </a:prstGeom>
          <a:noFill/>
          <a:ln w="9525">
            <a:noFill/>
            <a:miter lim="800000"/>
            <a:headEnd/>
            <a:tailEnd/>
          </a:ln>
        </p:spPr>
        <p:txBody>
          <a:bodyPr>
            <a:spAutoFit/>
          </a:bodyPr>
          <a:lstStyle/>
          <a:p>
            <a:pPr algn="ctr" rtl="1" eaLnBrk="1" hangingPunct="1">
              <a:spcBef>
                <a:spcPct val="50000"/>
              </a:spcBef>
            </a:pPr>
            <a:r>
              <a:rPr lang="ar-DZ" altLang="fr-FR" sz="2400" b="1">
                <a:solidFill>
                  <a:srgbClr val="FFFF00"/>
                </a:solidFill>
              </a:rPr>
              <a:t>الفيزيولوجية الاجتماعية</a:t>
            </a:r>
            <a:endParaRPr lang="fr-FR" altLang="fr-FR" sz="2400" b="1">
              <a:solidFill>
                <a:srgbClr val="FFFF00"/>
              </a:solidFill>
            </a:endParaRPr>
          </a:p>
        </p:txBody>
      </p:sp>
      <p:grpSp>
        <p:nvGrpSpPr>
          <p:cNvPr id="43013" name="Group 12"/>
          <p:cNvGrpSpPr>
            <a:grpSpLocks/>
          </p:cNvGrpSpPr>
          <p:nvPr/>
        </p:nvGrpSpPr>
        <p:grpSpPr bwMode="auto">
          <a:xfrm>
            <a:off x="1187450" y="1841500"/>
            <a:ext cx="7524750" cy="6623050"/>
            <a:chOff x="408" y="1048"/>
            <a:chExt cx="4740" cy="4172"/>
          </a:xfrm>
        </p:grpSpPr>
        <p:sp>
          <p:nvSpPr>
            <p:cNvPr id="41990" name="Text Box 6"/>
            <p:cNvSpPr txBox="1">
              <a:spLocks noChangeArrowheads="1"/>
            </p:cNvSpPr>
            <p:nvPr/>
          </p:nvSpPr>
          <p:spPr bwMode="auto">
            <a:xfrm>
              <a:off x="408" y="1071"/>
              <a:ext cx="1316" cy="4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lr>
                  <a:schemeClr val="tx2"/>
                </a:buClr>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2"/>
                </a:buClr>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2"/>
                </a:buClr>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ClrTx/>
                <a:buFontTx/>
                <a:buNone/>
                <a:defRPr/>
              </a:pPr>
              <a:r>
                <a:rPr lang="ar-DZ" altLang="fr-FR" sz="2800" b="1" dirty="0" smtClean="0">
                  <a:solidFill>
                    <a:srgbClr val="FF0000"/>
                  </a:solidFill>
                </a:rPr>
                <a:t>علم الاجتماع السياسي</a:t>
              </a:r>
            </a:p>
            <a:p>
              <a:pPr algn="ctr" eaLnBrk="1" hangingPunct="1">
                <a:spcBef>
                  <a:spcPct val="50000"/>
                </a:spcBef>
                <a:buClrTx/>
                <a:buFontTx/>
                <a:buNone/>
                <a:defRPr/>
              </a:pPr>
              <a:r>
                <a:rPr lang="ar-DZ" sz="2000" b="1" dirty="0" smtClean="0">
                  <a:latin typeface="+mj-lt"/>
                </a:rPr>
                <a:t>يدرس</a:t>
              </a:r>
              <a:r>
                <a:rPr lang="ar-DZ" sz="2000" b="1" dirty="0" smtClean="0">
                  <a:latin typeface="+mj-lt"/>
                  <a:cs typeface="Traditional Arabic" panose="02020603050405020304" pitchFamily="18" charset="-78"/>
                </a:rPr>
                <a:t> الظواهر السياسية وعلاقتها بالبناء الاجتماعي، حيث يعتبر المؤسسات السياسية بمختلف أنواعها الدستورية، الرسمية وغير الرسمية أجزاء أساسية من النظام الاجتماعي..</a:t>
              </a:r>
              <a:endParaRPr lang="ar-DZ" altLang="fr-FR" sz="2000" b="1" dirty="0" smtClean="0">
                <a:latin typeface="+mj-lt"/>
                <a:cs typeface="Traditional Arabic" panose="02020603050405020304" pitchFamily="18" charset="-78"/>
              </a:endParaRPr>
            </a:p>
            <a:p>
              <a:pPr algn="ctr" eaLnBrk="1" hangingPunct="1">
                <a:spcBef>
                  <a:spcPct val="50000"/>
                </a:spcBef>
                <a:buClrTx/>
                <a:buFontTx/>
                <a:buNone/>
                <a:defRPr/>
              </a:pPr>
              <a:r>
                <a:rPr lang="ar-DZ" altLang="fr-FR" sz="2400" b="1" dirty="0" smtClean="0">
                  <a:solidFill>
                    <a:srgbClr val="993300"/>
                  </a:solidFill>
                </a:rPr>
                <a:t>علم الاجتماع</a:t>
              </a:r>
            </a:p>
            <a:p>
              <a:pPr algn="ctr" eaLnBrk="1" hangingPunct="1">
                <a:spcBef>
                  <a:spcPct val="50000"/>
                </a:spcBef>
                <a:buClrTx/>
                <a:buFontTx/>
                <a:buNone/>
                <a:defRPr/>
              </a:pPr>
              <a:r>
                <a:rPr lang="ar-DZ" altLang="fr-FR" sz="2400" b="1" dirty="0" smtClean="0">
                  <a:solidFill>
                    <a:srgbClr val="993300"/>
                  </a:solidFill>
                </a:rPr>
                <a:t>الخدمة الاجتماعية</a:t>
              </a:r>
            </a:p>
            <a:p>
              <a:pPr algn="ctr" eaLnBrk="1" hangingPunct="1">
                <a:spcBef>
                  <a:spcPct val="50000"/>
                </a:spcBef>
                <a:buClrTx/>
                <a:buFontTx/>
                <a:buNone/>
                <a:defRPr/>
              </a:pPr>
              <a:r>
                <a:rPr lang="ar-DZ" altLang="fr-FR" sz="1800" b="1" dirty="0" smtClean="0">
                  <a:solidFill>
                    <a:srgbClr val="FF0000"/>
                  </a:solidFill>
                </a:rPr>
                <a:t>دراسة أساليب تقديم العون للمحتاج</a:t>
              </a:r>
              <a:r>
                <a:rPr lang="ar-DZ" altLang="fr-FR" sz="2400" b="1" dirty="0" smtClean="0">
                  <a:solidFill>
                    <a:srgbClr val="993300"/>
                  </a:solidFill>
                </a:rPr>
                <a:t> ...</a:t>
              </a:r>
            </a:p>
            <a:p>
              <a:pPr algn="ctr" eaLnBrk="1" hangingPunct="1">
                <a:spcBef>
                  <a:spcPct val="50000"/>
                </a:spcBef>
                <a:buClrTx/>
                <a:buFontTx/>
                <a:buNone/>
                <a:defRPr/>
              </a:pPr>
              <a:endParaRPr lang="ar-DZ" altLang="fr-FR" sz="2800" b="1" dirty="0" smtClean="0"/>
            </a:p>
            <a:p>
              <a:pPr algn="ctr" eaLnBrk="1" hangingPunct="1">
                <a:spcBef>
                  <a:spcPct val="50000"/>
                </a:spcBef>
                <a:buClrTx/>
                <a:buFontTx/>
                <a:buNone/>
                <a:defRPr/>
              </a:pPr>
              <a:endParaRPr lang="fr-FR" altLang="fr-FR" sz="2800" b="1" dirty="0" smtClean="0"/>
            </a:p>
          </p:txBody>
        </p:sp>
        <p:sp>
          <p:nvSpPr>
            <p:cNvPr id="41991" name="Text Box 7"/>
            <p:cNvSpPr txBox="1">
              <a:spLocks noChangeArrowheads="1"/>
            </p:cNvSpPr>
            <p:nvPr/>
          </p:nvSpPr>
          <p:spPr bwMode="auto">
            <a:xfrm>
              <a:off x="3742" y="1048"/>
              <a:ext cx="1406" cy="28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lr>
                  <a:schemeClr val="tx2"/>
                </a:buClr>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2"/>
                </a:buClr>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2"/>
                </a:buClr>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ClrTx/>
                <a:buFontTx/>
                <a:buNone/>
                <a:defRPr/>
              </a:pPr>
              <a:r>
                <a:rPr lang="ar-DZ" altLang="fr-FR" sz="2800" b="1" dirty="0" smtClean="0">
                  <a:solidFill>
                    <a:srgbClr val="990000"/>
                  </a:solidFill>
                </a:rPr>
                <a:t>علم الاجتماع الديني</a:t>
              </a:r>
            </a:p>
            <a:p>
              <a:pPr algn="ctr" eaLnBrk="1" hangingPunct="1">
                <a:spcBef>
                  <a:spcPct val="50000"/>
                </a:spcBef>
                <a:buClrTx/>
                <a:buFontTx/>
                <a:buNone/>
                <a:defRPr/>
              </a:pPr>
              <a:r>
                <a:rPr lang="ar-DZ" altLang="fr-FR" sz="1800" b="1" dirty="0" smtClean="0">
                  <a:solidFill>
                    <a:srgbClr val="990000"/>
                  </a:solidFill>
                </a:rPr>
                <a:t>يهتم بأصل نشأة الدين</a:t>
              </a:r>
            </a:p>
            <a:p>
              <a:pPr algn="ctr" eaLnBrk="1" hangingPunct="1">
                <a:spcBef>
                  <a:spcPct val="50000"/>
                </a:spcBef>
                <a:buClrTx/>
                <a:buFontTx/>
                <a:buNone/>
                <a:defRPr/>
              </a:pPr>
              <a:r>
                <a:rPr lang="ar-DZ" altLang="fr-FR" sz="1800" b="1" dirty="0" smtClean="0">
                  <a:solidFill>
                    <a:srgbClr val="990000"/>
                  </a:solidFill>
                </a:rPr>
                <a:t>والانسان وفكرة الدين..</a:t>
              </a:r>
            </a:p>
            <a:p>
              <a:pPr algn="ctr" eaLnBrk="1" hangingPunct="1">
                <a:spcBef>
                  <a:spcPct val="50000"/>
                </a:spcBef>
                <a:buClrTx/>
                <a:buFontTx/>
                <a:buNone/>
                <a:defRPr/>
              </a:pPr>
              <a:endParaRPr lang="ar-DZ" altLang="fr-FR" sz="1800" b="1" dirty="0" smtClean="0">
                <a:solidFill>
                  <a:srgbClr val="990000"/>
                </a:solidFill>
              </a:endParaRPr>
            </a:p>
            <a:p>
              <a:pPr algn="ctr" eaLnBrk="1" hangingPunct="1">
                <a:spcBef>
                  <a:spcPct val="50000"/>
                </a:spcBef>
                <a:buClrTx/>
                <a:buFontTx/>
                <a:buNone/>
                <a:defRPr/>
              </a:pPr>
              <a:r>
                <a:rPr lang="ar-DZ" altLang="fr-FR" sz="2000" b="1" dirty="0" smtClean="0"/>
                <a:t>علم </a:t>
              </a:r>
              <a:r>
                <a:rPr lang="ar-DZ" altLang="fr-FR" sz="2000" b="1" dirty="0" smtClean="0">
                  <a:cs typeface="+mn-cs"/>
                </a:rPr>
                <a:t>الاجتماع</a:t>
              </a:r>
              <a:r>
                <a:rPr lang="ar-DZ" altLang="fr-FR" sz="2000" b="1" dirty="0" smtClean="0"/>
                <a:t> العمل والتنظيم</a:t>
              </a:r>
            </a:p>
            <a:p>
              <a:pPr algn="ctr" eaLnBrk="1" hangingPunct="1">
                <a:spcBef>
                  <a:spcPct val="50000"/>
                </a:spcBef>
                <a:buClrTx/>
                <a:buFontTx/>
                <a:buNone/>
                <a:defRPr/>
              </a:pPr>
              <a:r>
                <a:rPr lang="ar-DZ" altLang="fr-FR" sz="1400" b="1" dirty="0" smtClean="0">
                  <a:solidFill>
                    <a:schemeClr val="tx2">
                      <a:lumMod val="25000"/>
                    </a:schemeClr>
                  </a:solidFill>
                </a:rPr>
                <a:t>دراسة العلاقة بين العمل وبين البيئة الاجتماعية التي يعيش فيها العامل </a:t>
              </a:r>
            </a:p>
            <a:p>
              <a:pPr algn="ctr" eaLnBrk="1" hangingPunct="1">
                <a:spcBef>
                  <a:spcPct val="50000"/>
                </a:spcBef>
                <a:buClrTx/>
                <a:buFontTx/>
                <a:buNone/>
                <a:defRPr/>
              </a:pPr>
              <a:r>
                <a:rPr lang="ar-DZ" altLang="fr-FR" sz="1400" b="1" dirty="0" smtClean="0">
                  <a:solidFill>
                    <a:schemeClr val="tx2">
                      <a:lumMod val="25000"/>
                    </a:schemeClr>
                  </a:solidFill>
                </a:rPr>
                <a:t>تحليل العوامل الاجتماعية المختلفة التي تؤثر على مختلف عمليات الإنتاج </a:t>
              </a:r>
            </a:p>
            <a:p>
              <a:pPr algn="ctr" eaLnBrk="1" hangingPunct="1">
                <a:spcBef>
                  <a:spcPct val="50000"/>
                </a:spcBef>
                <a:buClrTx/>
                <a:buFontTx/>
                <a:buNone/>
                <a:defRPr/>
              </a:pPr>
              <a:r>
                <a:rPr lang="ar-DZ" altLang="fr-FR" sz="1400" b="1" dirty="0" smtClean="0">
                  <a:solidFill>
                    <a:schemeClr val="tx2">
                      <a:lumMod val="25000"/>
                    </a:schemeClr>
                  </a:solidFill>
                </a:rPr>
                <a:t>دراسة التحولات الدولية.. </a:t>
              </a:r>
              <a:endParaRPr lang="fr-FR" altLang="fr-FR" sz="1400" b="1" dirty="0" smtClean="0">
                <a:solidFill>
                  <a:schemeClr val="tx2">
                    <a:lumMod val="25000"/>
                  </a:schemeClr>
                </a:solidFill>
              </a:endParaRPr>
            </a:p>
          </p:txBody>
        </p:sp>
        <p:sp>
          <p:nvSpPr>
            <p:cNvPr id="43021" name="Text Box 8"/>
            <p:cNvSpPr txBox="1">
              <a:spLocks noChangeArrowheads="1"/>
            </p:cNvSpPr>
            <p:nvPr/>
          </p:nvSpPr>
          <p:spPr bwMode="auto">
            <a:xfrm>
              <a:off x="1111" y="1071"/>
              <a:ext cx="1316" cy="519"/>
            </a:xfrm>
            <a:prstGeom prst="rect">
              <a:avLst/>
            </a:prstGeom>
            <a:noFill/>
            <a:ln w="9525">
              <a:noFill/>
              <a:miter lim="800000"/>
              <a:headEnd/>
              <a:tailEnd/>
            </a:ln>
          </p:spPr>
          <p:txBody>
            <a:bodyPr>
              <a:spAutoFit/>
            </a:bodyPr>
            <a:lstStyle/>
            <a:p>
              <a:pPr algn="ctr" rtl="1" eaLnBrk="1" hangingPunct="1">
                <a:spcBef>
                  <a:spcPct val="50000"/>
                </a:spcBef>
              </a:pPr>
              <a:endParaRPr lang="fr-FR" altLang="fr-FR" sz="4800" b="1"/>
            </a:p>
          </p:txBody>
        </p:sp>
        <p:sp>
          <p:nvSpPr>
            <p:cNvPr id="43022" name="Text Box 10"/>
            <p:cNvSpPr txBox="1">
              <a:spLocks noChangeArrowheads="1"/>
            </p:cNvSpPr>
            <p:nvPr/>
          </p:nvSpPr>
          <p:spPr bwMode="auto">
            <a:xfrm>
              <a:off x="975" y="2840"/>
              <a:ext cx="1316" cy="519"/>
            </a:xfrm>
            <a:prstGeom prst="rect">
              <a:avLst/>
            </a:prstGeom>
            <a:noFill/>
            <a:ln w="9525">
              <a:noFill/>
              <a:miter lim="800000"/>
              <a:headEnd/>
              <a:tailEnd/>
            </a:ln>
          </p:spPr>
          <p:txBody>
            <a:bodyPr>
              <a:spAutoFit/>
            </a:bodyPr>
            <a:lstStyle/>
            <a:p>
              <a:pPr algn="ctr" rtl="1" eaLnBrk="1" hangingPunct="1">
                <a:spcBef>
                  <a:spcPct val="50000"/>
                </a:spcBef>
              </a:pPr>
              <a:endParaRPr lang="fr-FR" altLang="fr-FR" sz="4800" b="1"/>
            </a:p>
          </p:txBody>
        </p:sp>
        <p:sp>
          <p:nvSpPr>
            <p:cNvPr id="43023" name="Text Box 11"/>
            <p:cNvSpPr txBox="1">
              <a:spLocks noChangeArrowheads="1"/>
            </p:cNvSpPr>
            <p:nvPr/>
          </p:nvSpPr>
          <p:spPr bwMode="auto">
            <a:xfrm>
              <a:off x="1859" y="1504"/>
              <a:ext cx="1361" cy="1784"/>
            </a:xfrm>
            <a:prstGeom prst="rect">
              <a:avLst/>
            </a:prstGeom>
            <a:noFill/>
            <a:ln w="9525">
              <a:noFill/>
              <a:miter lim="800000"/>
              <a:headEnd/>
              <a:tailEnd/>
            </a:ln>
          </p:spPr>
          <p:txBody>
            <a:bodyPr>
              <a:spAutoFit/>
            </a:bodyPr>
            <a:lstStyle/>
            <a:p>
              <a:pPr algn="ctr" rtl="1" eaLnBrk="1" hangingPunct="1">
                <a:spcBef>
                  <a:spcPct val="50000"/>
                </a:spcBef>
              </a:pPr>
              <a:r>
                <a:rPr lang="ar-DZ" altLang="fr-FR" sz="2400" b="1">
                  <a:solidFill>
                    <a:srgbClr val="C00000"/>
                  </a:solidFill>
                </a:rPr>
                <a:t>علم الاجتماع التربوي</a:t>
              </a:r>
            </a:p>
            <a:p>
              <a:pPr algn="ctr" rtl="1" eaLnBrk="1" hangingPunct="1">
                <a:spcBef>
                  <a:spcPct val="50000"/>
                </a:spcBef>
              </a:pPr>
              <a:r>
                <a:rPr lang="ar-DZ" altLang="fr-FR" sz="2000" b="1"/>
                <a:t>دراسة كل ما له علاقة بتطوير العلاقات التربوية والاجتماعية بين الطلبة والأساتذة ودور الاسرة في ذلك من اجل تنمية المجتمع.. </a:t>
              </a:r>
              <a:endParaRPr lang="fr-FR" altLang="fr-FR" sz="2000" b="1"/>
            </a:p>
          </p:txBody>
        </p:sp>
      </p:grpSp>
      <p:cxnSp>
        <p:nvCxnSpPr>
          <p:cNvPr id="43014" name="Connecteur droit avec flèche 4"/>
          <p:cNvCxnSpPr>
            <a:cxnSpLocks noChangeShapeType="1"/>
          </p:cNvCxnSpPr>
          <p:nvPr/>
        </p:nvCxnSpPr>
        <p:spPr bwMode="auto">
          <a:xfrm>
            <a:off x="5281613" y="1824038"/>
            <a:ext cx="1260475" cy="439737"/>
          </a:xfrm>
          <a:prstGeom prst="straightConnector1">
            <a:avLst/>
          </a:prstGeom>
          <a:noFill/>
          <a:ln w="9525" algn="ctr">
            <a:solidFill>
              <a:schemeClr val="tx1"/>
            </a:solidFill>
            <a:round/>
            <a:headEnd/>
            <a:tailEnd type="triangle" w="med" len="med"/>
          </a:ln>
          <a:effectLst/>
        </p:spPr>
      </p:cxnSp>
      <p:cxnSp>
        <p:nvCxnSpPr>
          <p:cNvPr id="43015" name="Connecteur droit avec flèche 7"/>
          <p:cNvCxnSpPr>
            <a:cxnSpLocks noChangeShapeType="1"/>
          </p:cNvCxnSpPr>
          <p:nvPr/>
        </p:nvCxnSpPr>
        <p:spPr bwMode="auto">
          <a:xfrm flipH="1">
            <a:off x="2843213" y="1901825"/>
            <a:ext cx="936625" cy="452438"/>
          </a:xfrm>
          <a:prstGeom prst="straightConnector1">
            <a:avLst/>
          </a:prstGeom>
          <a:noFill/>
          <a:ln w="9525" algn="ctr">
            <a:solidFill>
              <a:schemeClr val="tx1"/>
            </a:solidFill>
            <a:round/>
            <a:headEnd/>
            <a:tailEnd type="triangle" w="med" len="med"/>
          </a:ln>
          <a:effectLst/>
        </p:spPr>
      </p:cxnSp>
      <p:cxnSp>
        <p:nvCxnSpPr>
          <p:cNvPr id="43016" name="Connecteur droit avec flèche 9"/>
          <p:cNvCxnSpPr>
            <a:cxnSpLocks noChangeShapeType="1"/>
            <a:stCxn id="467973" idx="2"/>
          </p:cNvCxnSpPr>
          <p:nvPr/>
        </p:nvCxnSpPr>
        <p:spPr bwMode="auto">
          <a:xfrm>
            <a:off x="4392613" y="2317750"/>
            <a:ext cx="0" cy="384175"/>
          </a:xfrm>
          <a:prstGeom prst="straightConnector1">
            <a:avLst/>
          </a:prstGeom>
          <a:noFill/>
          <a:ln w="9525" algn="ctr">
            <a:solidFill>
              <a:schemeClr val="tx1"/>
            </a:solidFill>
            <a:round/>
            <a:headEnd/>
            <a:tailEnd type="triangle" w="med" len="med"/>
          </a:ln>
          <a:effectLst/>
        </p:spPr>
      </p:cxnSp>
      <p:cxnSp>
        <p:nvCxnSpPr>
          <p:cNvPr id="43017" name="Connecteur droit avec flèche 2"/>
          <p:cNvCxnSpPr>
            <a:cxnSpLocks noChangeShapeType="1"/>
          </p:cNvCxnSpPr>
          <p:nvPr/>
        </p:nvCxnSpPr>
        <p:spPr bwMode="auto">
          <a:xfrm>
            <a:off x="4932363" y="2133600"/>
            <a:ext cx="1368425" cy="1800225"/>
          </a:xfrm>
          <a:prstGeom prst="straightConnector1">
            <a:avLst/>
          </a:prstGeom>
          <a:noFill/>
          <a:ln w="9525" algn="ctr">
            <a:solidFill>
              <a:schemeClr val="tx1"/>
            </a:solidFill>
            <a:round/>
            <a:headEnd/>
            <a:tailEnd type="triangle" w="med" len="med"/>
          </a:ln>
          <a:effectLst/>
        </p:spPr>
      </p:cxnSp>
      <p:cxnSp>
        <p:nvCxnSpPr>
          <p:cNvPr id="43018" name="Connecteur droit avec flèche 5"/>
          <p:cNvCxnSpPr>
            <a:cxnSpLocks noChangeShapeType="1"/>
            <a:endCxn id="43022" idx="2"/>
          </p:cNvCxnSpPr>
          <p:nvPr/>
        </p:nvCxnSpPr>
        <p:spPr bwMode="auto">
          <a:xfrm flipH="1">
            <a:off x="3132138" y="2154238"/>
            <a:ext cx="688975" cy="3355975"/>
          </a:xfrm>
          <a:prstGeom prst="straightConnector1">
            <a:avLst/>
          </a:prstGeom>
          <a:noFill/>
          <a:ln w="9525" algn="ctr">
            <a:solidFill>
              <a:schemeClr val="tx1"/>
            </a:solidFill>
            <a:round/>
            <a:headEnd/>
            <a:tailEnd type="triangle" w="med" len="med"/>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67970">
                                            <p:txEl>
                                              <p:charRg st="4294967295" end="4294967295"/>
                                            </p:txEl>
                                          </p:spTgt>
                                        </p:tgtEl>
                                        <p:attrNameLst>
                                          <p:attrName>style.visibility</p:attrName>
                                        </p:attrNameLst>
                                      </p:cBhvr>
                                      <p:to>
                                        <p:strVal val="visible"/>
                                      </p:to>
                                    </p:set>
                                    <p:animEffect transition="in" filter="fade">
                                      <p:cBhvr>
                                        <p:cTn id="7" dur="1000"/>
                                        <p:tgtEl>
                                          <p:spTgt spid="467970">
                                            <p:txEl>
                                              <p:charRg st="4294967295" end="4294967295"/>
                                            </p:txEl>
                                          </p:spTgt>
                                        </p:tgtEl>
                                      </p:cBhvr>
                                    </p:animEffect>
                                    <p:anim calcmode="lin" valueType="num">
                                      <p:cBhvr>
                                        <p:cTn id="8" dur="1000" fill="hold"/>
                                        <p:tgtEl>
                                          <p:spTgt spid="467970">
                                            <p:txEl>
                                              <p:charRg st="4294967295" end="4294967295"/>
                                            </p:txEl>
                                          </p:spTgt>
                                        </p:tgtEl>
                                        <p:attrNameLst>
                                          <p:attrName>ppt_x</p:attrName>
                                        </p:attrNameLst>
                                      </p:cBhvr>
                                      <p:tavLst>
                                        <p:tav tm="0">
                                          <p:val>
                                            <p:strVal val="#ppt_x"/>
                                          </p:val>
                                        </p:tav>
                                        <p:tav tm="100000">
                                          <p:val>
                                            <p:strVal val="#ppt_x"/>
                                          </p:val>
                                        </p:tav>
                                      </p:tavLst>
                                    </p:anim>
                                    <p:anim calcmode="lin" valueType="num">
                                      <p:cBhvr>
                                        <p:cTn id="9" dur="1000" fill="hold"/>
                                        <p:tgtEl>
                                          <p:spTgt spid="467970">
                                            <p:txEl>
                                              <p:charRg st="4294967295" end="4294967295"/>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xit" presetSubtype="16" fill="hold" grpId="1" nodeType="clickEffect">
                                  <p:stCondLst>
                                    <p:cond delay="0"/>
                                  </p:stCondLst>
                                  <p:childTnLst>
                                    <p:animEffect transition="out" filter="box(in)">
                                      <p:cBhvr>
                                        <p:cTn id="13" dur="500"/>
                                        <p:tgtEl>
                                          <p:spTgt spid="467970"/>
                                        </p:tgtEl>
                                      </p:cBhvr>
                                    </p:animEffect>
                                    <p:set>
                                      <p:cBhvr>
                                        <p:cTn id="14" dur="1" fill="hold">
                                          <p:stCondLst>
                                            <p:cond delay="499"/>
                                          </p:stCondLst>
                                        </p:cTn>
                                        <p:tgtEl>
                                          <p:spTgt spid="467970"/>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67973"/>
                                        </p:tgtEl>
                                        <p:attrNameLst>
                                          <p:attrName>style.visibility</p:attrName>
                                        </p:attrNameLst>
                                      </p:cBhvr>
                                      <p:to>
                                        <p:strVal val="visible"/>
                                      </p:to>
                                    </p:set>
                                    <p:anim calcmode="lin" valueType="num">
                                      <p:cBhvr additive="base">
                                        <p:cTn id="19" dur="500" fill="hold"/>
                                        <p:tgtEl>
                                          <p:spTgt spid="467973"/>
                                        </p:tgtEl>
                                        <p:attrNameLst>
                                          <p:attrName>ppt_x</p:attrName>
                                        </p:attrNameLst>
                                      </p:cBhvr>
                                      <p:tavLst>
                                        <p:tav tm="0">
                                          <p:val>
                                            <p:strVal val="#ppt_x"/>
                                          </p:val>
                                        </p:tav>
                                        <p:tav tm="100000">
                                          <p:val>
                                            <p:strVal val="#ppt_x"/>
                                          </p:val>
                                        </p:tav>
                                      </p:tavLst>
                                    </p:anim>
                                    <p:anim calcmode="lin" valueType="num">
                                      <p:cBhvr additive="base">
                                        <p:cTn id="20" dur="500" fill="hold"/>
                                        <p:tgtEl>
                                          <p:spTgt spid="4679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70" grpId="0"/>
      <p:bldP spid="467970" grpId="1" animBg="1"/>
      <p:bldP spid="467973" grpId="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7970" name="Rectangle 2"/>
          <p:cNvSpPr>
            <a:spLocks noGrp="1" noChangeArrowheads="1"/>
          </p:cNvSpPr>
          <p:nvPr>
            <p:ph type="title"/>
          </p:nvPr>
        </p:nvSpPr>
        <p:spPr>
          <a:xfrm>
            <a:off x="546100" y="428625"/>
            <a:ext cx="8001000" cy="6019800"/>
          </a:xfrm>
          <a:gradFill rotWithShape="0">
            <a:gsLst>
              <a:gs pos="0">
                <a:schemeClr val="bg1"/>
              </a:gs>
              <a:gs pos="100000">
                <a:srgbClr val="99FF66"/>
              </a:gs>
            </a:gsLst>
            <a:path path="shape">
              <a:fillToRect l="50000" t="50000" r="50000" b="50000"/>
            </a:path>
          </a:gradFill>
          <a:ln w="28575">
            <a:solidFill>
              <a:schemeClr val="tx1"/>
            </a:solidFill>
            <a:miter lim="800000"/>
            <a:headEnd/>
            <a:tailEnd/>
          </a:ln>
          <a:effectLst>
            <a:outerShdw dist="107763" dir="18900000" algn="ctr" rotWithShape="0">
              <a:schemeClr val="bg2"/>
            </a:outerShdw>
          </a:effectLst>
        </p:spPr>
        <p:txBody>
          <a:bodyPr/>
          <a:lstStyle/>
          <a:p>
            <a:pPr marL="762000" indent="-762000" algn="r" eaLnBrk="1" hangingPunct="1">
              <a:defRPr/>
            </a:pPr>
            <a:r>
              <a:rPr lang="ar-DZ" sz="2800" dirty="0" smtClean="0">
                <a:solidFill>
                  <a:srgbClr val="990000"/>
                </a:solidFill>
              </a:rPr>
              <a:t>                            علم الاجتماع الجريمة</a:t>
            </a:r>
            <a:r>
              <a:rPr lang="ar-DZ" sz="2800" dirty="0">
                <a:solidFill>
                  <a:srgbClr val="990000"/>
                </a:solidFill>
              </a:rPr>
              <a:t/>
            </a:r>
            <a:br>
              <a:rPr lang="ar-DZ" sz="2800" dirty="0">
                <a:solidFill>
                  <a:srgbClr val="990000"/>
                </a:solidFill>
              </a:rPr>
            </a:br>
            <a:r>
              <a:rPr lang="ar-DZ" sz="2800" dirty="0" smtClean="0">
                <a:solidFill>
                  <a:srgbClr val="990000"/>
                </a:solidFill>
              </a:rPr>
              <a:t>                         دراسة دوافع </a:t>
            </a:r>
            <a:br>
              <a:rPr lang="ar-DZ" sz="2800" dirty="0" smtClean="0">
                <a:solidFill>
                  <a:srgbClr val="990000"/>
                </a:solidFill>
              </a:rPr>
            </a:br>
            <a:r>
              <a:rPr lang="ar-DZ" sz="2800" dirty="0" smtClean="0">
                <a:solidFill>
                  <a:srgbClr val="990000"/>
                </a:solidFill>
              </a:rPr>
              <a:t>                  الجريمة ووسائل علاجها..</a:t>
            </a:r>
            <a:endParaRPr lang="en-US" sz="2800" dirty="0" smtClean="0">
              <a:solidFill>
                <a:srgbClr val="990000"/>
              </a:solidFill>
            </a:endParaRPr>
          </a:p>
        </p:txBody>
      </p:sp>
      <p:sp>
        <p:nvSpPr>
          <p:cNvPr id="467972" name="Text Box 4"/>
          <p:cNvSpPr txBox="1">
            <a:spLocks noChangeArrowheads="1"/>
          </p:cNvSpPr>
          <p:nvPr/>
        </p:nvSpPr>
        <p:spPr bwMode="auto">
          <a:xfrm>
            <a:off x="2843213" y="549275"/>
            <a:ext cx="3887787" cy="523875"/>
          </a:xfrm>
          <a:prstGeom prst="rect">
            <a:avLst/>
          </a:prstGeom>
          <a:noFill/>
          <a:ln>
            <a:noFill/>
          </a:ln>
          <a:effectLst/>
          <a:extLst/>
        </p:spPr>
        <p:txBody>
          <a:bodyPr>
            <a:spAutoFit/>
          </a:bodyPr>
          <a:lstStyle/>
          <a:p>
            <a:pPr algn="ctr" rtl="1" eaLnBrk="1" hangingPunct="1">
              <a:spcBef>
                <a:spcPct val="50000"/>
              </a:spcBef>
              <a:defRPr/>
            </a:pPr>
            <a:r>
              <a:rPr lang="ar-DZ" sz="2800" b="1" dirty="0">
                <a:solidFill>
                  <a:srgbClr val="FF0000"/>
                </a:solidFill>
                <a:effectLst>
                  <a:outerShdw blurRad="38100" dist="38100" dir="2700000" algn="tl">
                    <a:srgbClr val="000000"/>
                  </a:outerShdw>
                </a:effectLst>
              </a:rPr>
              <a:t>فروع علم الاجتماع</a:t>
            </a:r>
            <a:endParaRPr lang="fr-FR" sz="2800" b="1" dirty="0">
              <a:solidFill>
                <a:srgbClr val="FF0000"/>
              </a:solidFill>
              <a:effectLst>
                <a:outerShdw blurRad="38100" dist="38100" dir="2700000" algn="tl">
                  <a:srgbClr val="000000"/>
                </a:outerShdw>
              </a:effectLst>
            </a:endParaRPr>
          </a:p>
        </p:txBody>
      </p:sp>
      <p:sp>
        <p:nvSpPr>
          <p:cNvPr id="467973" name="Text Box 5"/>
          <p:cNvSpPr txBox="1">
            <a:spLocks noChangeArrowheads="1"/>
          </p:cNvSpPr>
          <p:nvPr/>
        </p:nvSpPr>
        <p:spPr bwMode="auto">
          <a:xfrm>
            <a:off x="3276600" y="1487488"/>
            <a:ext cx="2232025" cy="830262"/>
          </a:xfrm>
          <a:prstGeom prst="rect">
            <a:avLst/>
          </a:prstGeom>
          <a:noFill/>
          <a:ln w="9525">
            <a:noFill/>
            <a:miter lim="800000"/>
            <a:headEnd/>
            <a:tailEnd/>
          </a:ln>
        </p:spPr>
        <p:txBody>
          <a:bodyPr>
            <a:spAutoFit/>
          </a:bodyPr>
          <a:lstStyle/>
          <a:p>
            <a:pPr algn="ctr" rtl="1" eaLnBrk="1" hangingPunct="1">
              <a:spcBef>
                <a:spcPct val="50000"/>
              </a:spcBef>
            </a:pPr>
            <a:r>
              <a:rPr lang="ar-DZ" altLang="fr-FR" sz="2400" b="1">
                <a:solidFill>
                  <a:srgbClr val="FFFF00"/>
                </a:solidFill>
              </a:rPr>
              <a:t>الفيزيولوجية الاجتماعية</a:t>
            </a:r>
            <a:endParaRPr lang="fr-FR" altLang="fr-FR" sz="2400" b="1">
              <a:solidFill>
                <a:srgbClr val="FFFF00"/>
              </a:solidFill>
            </a:endParaRPr>
          </a:p>
        </p:txBody>
      </p:sp>
      <p:grpSp>
        <p:nvGrpSpPr>
          <p:cNvPr id="44037" name="Group 12"/>
          <p:cNvGrpSpPr>
            <a:grpSpLocks/>
          </p:cNvGrpSpPr>
          <p:nvPr/>
        </p:nvGrpSpPr>
        <p:grpSpPr bwMode="auto">
          <a:xfrm>
            <a:off x="539750" y="1841500"/>
            <a:ext cx="8172450" cy="5268913"/>
            <a:chOff x="0" y="1048"/>
            <a:chExt cx="5148" cy="3319"/>
          </a:xfrm>
        </p:grpSpPr>
        <p:sp>
          <p:nvSpPr>
            <p:cNvPr id="44041" name="Text Box 6"/>
            <p:cNvSpPr txBox="1">
              <a:spLocks noChangeArrowheads="1"/>
            </p:cNvSpPr>
            <p:nvPr/>
          </p:nvSpPr>
          <p:spPr bwMode="auto">
            <a:xfrm>
              <a:off x="0" y="1071"/>
              <a:ext cx="1520" cy="3296"/>
            </a:xfrm>
            <a:prstGeom prst="rect">
              <a:avLst/>
            </a:prstGeom>
            <a:noFill/>
            <a:ln w="9525">
              <a:noFill/>
              <a:miter lim="800000"/>
              <a:headEnd/>
              <a:tailEnd/>
            </a:ln>
          </p:spPr>
          <p:txBody>
            <a:bodyPr>
              <a:spAutoFit/>
            </a:bodyPr>
            <a:lstStyle/>
            <a:p>
              <a:pPr algn="ctr" rtl="1" eaLnBrk="1" hangingPunct="1">
                <a:spcBef>
                  <a:spcPct val="50000"/>
                </a:spcBef>
              </a:pPr>
              <a:r>
                <a:rPr lang="ar-DZ" altLang="fr-FR" sz="2800" b="1"/>
                <a:t>علم اجتماع التنمية</a:t>
              </a:r>
            </a:p>
            <a:p>
              <a:pPr algn="ctr" rtl="1" eaLnBrk="1" hangingPunct="1">
                <a:spcBef>
                  <a:spcPct val="50000"/>
                </a:spcBef>
              </a:pPr>
              <a:r>
                <a:rPr lang="ar-DZ" altLang="fr-FR" sz="2400" b="1">
                  <a:solidFill>
                    <a:srgbClr val="FF0000"/>
                  </a:solidFill>
                </a:rPr>
                <a:t>الاهتمام بالموارد البشرية </a:t>
              </a:r>
            </a:p>
            <a:p>
              <a:pPr algn="ctr" rtl="1" eaLnBrk="1" hangingPunct="1">
                <a:spcBef>
                  <a:spcPct val="50000"/>
                </a:spcBef>
              </a:pPr>
              <a:r>
                <a:rPr lang="ar-DZ" altLang="fr-FR" sz="2400" b="1">
                  <a:solidFill>
                    <a:srgbClr val="FF0000"/>
                  </a:solidFill>
                </a:rPr>
                <a:t>الاهتمام بعوامل التخلف والتطور</a:t>
              </a:r>
            </a:p>
            <a:p>
              <a:pPr algn="ctr" rtl="1" eaLnBrk="1" hangingPunct="1">
                <a:spcBef>
                  <a:spcPct val="50000"/>
                </a:spcBef>
              </a:pPr>
              <a:r>
                <a:rPr lang="ar-DZ" altLang="fr-FR" sz="2400" b="1">
                  <a:solidFill>
                    <a:srgbClr val="FF0000"/>
                  </a:solidFill>
                </a:rPr>
                <a:t>البحث في أساليب التنمية..</a:t>
              </a:r>
            </a:p>
            <a:p>
              <a:pPr algn="ctr" rtl="1" eaLnBrk="1" hangingPunct="1">
                <a:spcBef>
                  <a:spcPct val="50000"/>
                </a:spcBef>
              </a:pPr>
              <a:endParaRPr lang="ar-DZ" altLang="fr-FR" sz="2800" b="1"/>
            </a:p>
            <a:p>
              <a:pPr algn="ctr" rtl="1" eaLnBrk="1" hangingPunct="1">
                <a:spcBef>
                  <a:spcPct val="50000"/>
                </a:spcBef>
              </a:pPr>
              <a:endParaRPr lang="ar-DZ" altLang="fr-FR" sz="2800" b="1"/>
            </a:p>
            <a:p>
              <a:pPr algn="ctr" rtl="1" eaLnBrk="1" hangingPunct="1">
                <a:spcBef>
                  <a:spcPct val="50000"/>
                </a:spcBef>
              </a:pPr>
              <a:endParaRPr lang="fr-FR" altLang="fr-FR" sz="2800" b="1"/>
            </a:p>
          </p:txBody>
        </p:sp>
        <p:sp>
          <p:nvSpPr>
            <p:cNvPr id="44042" name="Text Box 7"/>
            <p:cNvSpPr txBox="1">
              <a:spLocks noChangeArrowheads="1"/>
            </p:cNvSpPr>
            <p:nvPr/>
          </p:nvSpPr>
          <p:spPr bwMode="auto">
            <a:xfrm>
              <a:off x="3742" y="1048"/>
              <a:ext cx="1406" cy="1764"/>
            </a:xfrm>
            <a:prstGeom prst="rect">
              <a:avLst/>
            </a:prstGeom>
            <a:noFill/>
            <a:ln w="9525">
              <a:noFill/>
              <a:miter lim="800000"/>
              <a:headEnd/>
              <a:tailEnd/>
            </a:ln>
          </p:spPr>
          <p:txBody>
            <a:bodyPr>
              <a:spAutoFit/>
            </a:bodyPr>
            <a:lstStyle/>
            <a:p>
              <a:pPr algn="ctr" rtl="1" eaLnBrk="1" hangingPunct="1">
                <a:spcBef>
                  <a:spcPct val="50000"/>
                </a:spcBef>
              </a:pPr>
              <a:r>
                <a:rPr lang="ar-DZ" altLang="fr-FR" sz="2800" b="1">
                  <a:solidFill>
                    <a:srgbClr val="990000"/>
                  </a:solidFill>
                </a:rPr>
                <a:t>علم الاجتماع العائلي</a:t>
              </a:r>
            </a:p>
            <a:p>
              <a:pPr algn="ctr" rtl="1" eaLnBrk="1" hangingPunct="1">
                <a:spcBef>
                  <a:spcPct val="50000"/>
                </a:spcBef>
              </a:pPr>
              <a:r>
                <a:rPr lang="ar-DZ" altLang="fr-FR" sz="2400" b="1">
                  <a:solidFill>
                    <a:srgbClr val="990000"/>
                  </a:solidFill>
                </a:rPr>
                <a:t>يهتم بدراسة قواعد نظم الاسرة</a:t>
              </a:r>
            </a:p>
            <a:p>
              <a:pPr algn="ctr" rtl="1" eaLnBrk="1" hangingPunct="1">
                <a:spcBef>
                  <a:spcPct val="50000"/>
                </a:spcBef>
              </a:pPr>
              <a:r>
                <a:rPr lang="ar-DZ" altLang="fr-FR" sz="2400" b="1">
                  <a:solidFill>
                    <a:srgbClr val="990000"/>
                  </a:solidFill>
                </a:rPr>
                <a:t>الزواج الطلاق الميراث...</a:t>
              </a:r>
              <a:endParaRPr lang="ar-DZ" altLang="fr-FR" sz="2400" b="1"/>
            </a:p>
          </p:txBody>
        </p:sp>
        <p:sp>
          <p:nvSpPr>
            <p:cNvPr id="44043" name="Text Box 8"/>
            <p:cNvSpPr txBox="1">
              <a:spLocks noChangeArrowheads="1"/>
            </p:cNvSpPr>
            <p:nvPr/>
          </p:nvSpPr>
          <p:spPr bwMode="auto">
            <a:xfrm>
              <a:off x="1111" y="1071"/>
              <a:ext cx="1316" cy="519"/>
            </a:xfrm>
            <a:prstGeom prst="rect">
              <a:avLst/>
            </a:prstGeom>
            <a:noFill/>
            <a:ln w="9525">
              <a:noFill/>
              <a:miter lim="800000"/>
              <a:headEnd/>
              <a:tailEnd/>
            </a:ln>
          </p:spPr>
          <p:txBody>
            <a:bodyPr>
              <a:spAutoFit/>
            </a:bodyPr>
            <a:lstStyle/>
            <a:p>
              <a:pPr algn="ctr" rtl="1" eaLnBrk="1" hangingPunct="1">
                <a:spcBef>
                  <a:spcPct val="50000"/>
                </a:spcBef>
              </a:pPr>
              <a:endParaRPr lang="fr-FR" altLang="fr-FR" sz="4800" b="1"/>
            </a:p>
          </p:txBody>
        </p:sp>
        <p:sp>
          <p:nvSpPr>
            <p:cNvPr id="44044" name="Text Box 10"/>
            <p:cNvSpPr txBox="1">
              <a:spLocks noChangeArrowheads="1"/>
            </p:cNvSpPr>
            <p:nvPr/>
          </p:nvSpPr>
          <p:spPr bwMode="auto">
            <a:xfrm>
              <a:off x="975" y="2840"/>
              <a:ext cx="1316" cy="519"/>
            </a:xfrm>
            <a:prstGeom prst="rect">
              <a:avLst/>
            </a:prstGeom>
            <a:noFill/>
            <a:ln w="9525">
              <a:noFill/>
              <a:miter lim="800000"/>
              <a:headEnd/>
              <a:tailEnd/>
            </a:ln>
          </p:spPr>
          <p:txBody>
            <a:bodyPr>
              <a:spAutoFit/>
            </a:bodyPr>
            <a:lstStyle/>
            <a:p>
              <a:pPr algn="ctr" rtl="1" eaLnBrk="1" hangingPunct="1">
                <a:spcBef>
                  <a:spcPct val="50000"/>
                </a:spcBef>
              </a:pPr>
              <a:endParaRPr lang="fr-FR" altLang="fr-FR" sz="4800" b="1"/>
            </a:p>
          </p:txBody>
        </p:sp>
        <p:sp>
          <p:nvSpPr>
            <p:cNvPr id="44045" name="Text Box 11"/>
            <p:cNvSpPr txBox="1">
              <a:spLocks noChangeArrowheads="1"/>
            </p:cNvSpPr>
            <p:nvPr/>
          </p:nvSpPr>
          <p:spPr bwMode="auto">
            <a:xfrm>
              <a:off x="2427" y="1532"/>
              <a:ext cx="1111" cy="1124"/>
            </a:xfrm>
            <a:prstGeom prst="rect">
              <a:avLst/>
            </a:prstGeom>
            <a:noFill/>
            <a:ln w="9525">
              <a:noFill/>
              <a:miter lim="800000"/>
              <a:headEnd/>
              <a:tailEnd/>
            </a:ln>
          </p:spPr>
          <p:txBody>
            <a:bodyPr>
              <a:spAutoFit/>
            </a:bodyPr>
            <a:lstStyle/>
            <a:p>
              <a:pPr algn="ctr" rtl="1" eaLnBrk="1" hangingPunct="1">
                <a:spcBef>
                  <a:spcPct val="50000"/>
                </a:spcBef>
              </a:pPr>
              <a:endParaRPr lang="ar-DZ" altLang="fr-FR" sz="2000" b="1"/>
            </a:p>
            <a:p>
              <a:pPr algn="ctr" rtl="1" eaLnBrk="1" hangingPunct="1">
                <a:spcBef>
                  <a:spcPct val="50000"/>
                </a:spcBef>
              </a:pPr>
              <a:endParaRPr lang="ar-DZ" altLang="fr-FR" sz="2000" b="1"/>
            </a:p>
            <a:p>
              <a:pPr algn="ctr" rtl="1" eaLnBrk="1" hangingPunct="1">
                <a:spcBef>
                  <a:spcPct val="50000"/>
                </a:spcBef>
              </a:pPr>
              <a:endParaRPr lang="ar-DZ" altLang="fr-FR" sz="2000" b="1"/>
            </a:p>
            <a:p>
              <a:pPr algn="ctr" rtl="1" eaLnBrk="1" hangingPunct="1">
                <a:spcBef>
                  <a:spcPct val="50000"/>
                </a:spcBef>
              </a:pPr>
              <a:endParaRPr lang="fr-FR" altLang="fr-FR" sz="2000" b="1"/>
            </a:p>
          </p:txBody>
        </p:sp>
      </p:grpSp>
      <p:cxnSp>
        <p:nvCxnSpPr>
          <p:cNvPr id="44038" name="Connecteur droit avec flèche 4"/>
          <p:cNvCxnSpPr>
            <a:cxnSpLocks noChangeShapeType="1"/>
          </p:cNvCxnSpPr>
          <p:nvPr/>
        </p:nvCxnSpPr>
        <p:spPr bwMode="auto">
          <a:xfrm>
            <a:off x="5281613" y="1824038"/>
            <a:ext cx="1260475" cy="439737"/>
          </a:xfrm>
          <a:prstGeom prst="straightConnector1">
            <a:avLst/>
          </a:prstGeom>
          <a:noFill/>
          <a:ln w="9525" algn="ctr">
            <a:solidFill>
              <a:schemeClr val="tx1"/>
            </a:solidFill>
            <a:round/>
            <a:headEnd/>
            <a:tailEnd type="triangle" w="med" len="med"/>
          </a:ln>
          <a:effectLst/>
        </p:spPr>
      </p:cxnSp>
      <p:cxnSp>
        <p:nvCxnSpPr>
          <p:cNvPr id="44039" name="Connecteur droit avec flèche 7"/>
          <p:cNvCxnSpPr>
            <a:cxnSpLocks noChangeShapeType="1"/>
          </p:cNvCxnSpPr>
          <p:nvPr/>
        </p:nvCxnSpPr>
        <p:spPr bwMode="auto">
          <a:xfrm flipH="1">
            <a:off x="2843213" y="1901825"/>
            <a:ext cx="936625" cy="361950"/>
          </a:xfrm>
          <a:prstGeom prst="straightConnector1">
            <a:avLst/>
          </a:prstGeom>
          <a:noFill/>
          <a:ln w="9525" algn="ctr">
            <a:solidFill>
              <a:schemeClr val="tx1"/>
            </a:solidFill>
            <a:round/>
            <a:headEnd/>
            <a:tailEnd type="triangle" w="med" len="med"/>
          </a:ln>
          <a:effectLst/>
        </p:spPr>
      </p:cxnSp>
      <p:cxnSp>
        <p:nvCxnSpPr>
          <p:cNvPr id="44040" name="Connecteur droit avec flèche 9"/>
          <p:cNvCxnSpPr>
            <a:cxnSpLocks noChangeShapeType="1"/>
            <a:stCxn id="467973" idx="2"/>
          </p:cNvCxnSpPr>
          <p:nvPr/>
        </p:nvCxnSpPr>
        <p:spPr bwMode="auto">
          <a:xfrm>
            <a:off x="4392613" y="2317750"/>
            <a:ext cx="0" cy="384175"/>
          </a:xfrm>
          <a:prstGeom prst="straightConnector1">
            <a:avLst/>
          </a:prstGeom>
          <a:noFill/>
          <a:ln w="9525" algn="ctr">
            <a:solidFill>
              <a:schemeClr val="tx1"/>
            </a:solidFill>
            <a:round/>
            <a:headEnd/>
            <a:tailEnd type="triangle" w="med" len="med"/>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67970"/>
                                        </p:tgtEl>
                                        <p:attrNameLst>
                                          <p:attrName>style.visibility</p:attrName>
                                        </p:attrNameLst>
                                      </p:cBhvr>
                                      <p:to>
                                        <p:strVal val="visible"/>
                                      </p:to>
                                    </p:set>
                                    <p:animEffect transition="in" filter="fade">
                                      <p:cBhvr>
                                        <p:cTn id="7" dur="1000"/>
                                        <p:tgtEl>
                                          <p:spTgt spid="467970"/>
                                        </p:tgtEl>
                                      </p:cBhvr>
                                    </p:animEffect>
                                    <p:anim calcmode="lin" valueType="num">
                                      <p:cBhvr>
                                        <p:cTn id="8" dur="1000" fill="hold"/>
                                        <p:tgtEl>
                                          <p:spTgt spid="467970"/>
                                        </p:tgtEl>
                                        <p:attrNameLst>
                                          <p:attrName>ppt_x</p:attrName>
                                        </p:attrNameLst>
                                      </p:cBhvr>
                                      <p:tavLst>
                                        <p:tav tm="0">
                                          <p:val>
                                            <p:strVal val="#ppt_x"/>
                                          </p:val>
                                        </p:tav>
                                        <p:tav tm="100000">
                                          <p:val>
                                            <p:strVal val="#ppt_x"/>
                                          </p:val>
                                        </p:tav>
                                      </p:tavLst>
                                    </p:anim>
                                    <p:anim calcmode="lin" valueType="num">
                                      <p:cBhvr>
                                        <p:cTn id="9" dur="1000" fill="hold"/>
                                        <p:tgtEl>
                                          <p:spTgt spid="46797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xit" presetSubtype="16" fill="hold" grpId="1" nodeType="clickEffect">
                                  <p:stCondLst>
                                    <p:cond delay="0"/>
                                  </p:stCondLst>
                                  <p:childTnLst>
                                    <p:animEffect transition="out" filter="box(in)">
                                      <p:cBhvr>
                                        <p:cTn id="13" dur="500"/>
                                        <p:tgtEl>
                                          <p:spTgt spid="467970"/>
                                        </p:tgtEl>
                                      </p:cBhvr>
                                    </p:animEffect>
                                    <p:set>
                                      <p:cBhvr>
                                        <p:cTn id="14" dur="1" fill="hold">
                                          <p:stCondLst>
                                            <p:cond delay="499"/>
                                          </p:stCondLst>
                                        </p:cTn>
                                        <p:tgtEl>
                                          <p:spTgt spid="467970"/>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67973"/>
                                        </p:tgtEl>
                                        <p:attrNameLst>
                                          <p:attrName>style.visibility</p:attrName>
                                        </p:attrNameLst>
                                      </p:cBhvr>
                                      <p:to>
                                        <p:strVal val="visible"/>
                                      </p:to>
                                    </p:set>
                                    <p:anim calcmode="lin" valueType="num">
                                      <p:cBhvr additive="base">
                                        <p:cTn id="19" dur="500" fill="hold"/>
                                        <p:tgtEl>
                                          <p:spTgt spid="467973"/>
                                        </p:tgtEl>
                                        <p:attrNameLst>
                                          <p:attrName>ppt_x</p:attrName>
                                        </p:attrNameLst>
                                      </p:cBhvr>
                                      <p:tavLst>
                                        <p:tav tm="0">
                                          <p:val>
                                            <p:strVal val="#ppt_x"/>
                                          </p:val>
                                        </p:tav>
                                        <p:tav tm="100000">
                                          <p:val>
                                            <p:strVal val="#ppt_x"/>
                                          </p:val>
                                        </p:tav>
                                      </p:tavLst>
                                    </p:anim>
                                    <p:anim calcmode="lin" valueType="num">
                                      <p:cBhvr additive="base">
                                        <p:cTn id="20" dur="500" fill="hold"/>
                                        <p:tgtEl>
                                          <p:spTgt spid="4679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70" grpId="0" animBg="1"/>
      <p:bldP spid="467970" grpId="1" animBg="1"/>
      <p:bldP spid="467973" grpId="0"/>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1412" name="Rectangle 4"/>
          <p:cNvSpPr>
            <a:spLocks noGrp="1" noChangeArrowheads="1"/>
          </p:cNvSpPr>
          <p:nvPr>
            <p:ph type="title"/>
          </p:nvPr>
        </p:nvSpPr>
        <p:spPr>
          <a:xfrm>
            <a:off x="684213" y="0"/>
            <a:ext cx="7416800" cy="927100"/>
          </a:xfrm>
          <a:effectLst>
            <a:outerShdw dist="137372" dir="2021404" algn="ctr" rotWithShape="0">
              <a:srgbClr val="000000">
                <a:alpha val="50000"/>
              </a:srgbClr>
            </a:outerShdw>
          </a:effectLst>
        </p:spPr>
        <p:txBody>
          <a:bodyPr/>
          <a:lstStyle/>
          <a:p>
            <a:pPr eaLnBrk="1" hangingPunct="1">
              <a:defRPr/>
            </a:pPr>
            <a:r>
              <a:rPr lang="ar-DZ" sz="6000" dirty="0" smtClean="0">
                <a:solidFill>
                  <a:schemeClr val="hlink"/>
                </a:solidFill>
              </a:rPr>
              <a:t>فروع علم الاجتماع</a:t>
            </a:r>
            <a:r>
              <a:rPr lang="ar-SA" sz="6000" dirty="0" smtClean="0">
                <a:solidFill>
                  <a:schemeClr val="hlink"/>
                </a:solidFill>
              </a:rPr>
              <a:t> </a:t>
            </a:r>
            <a:endParaRPr lang="fr-FR" sz="6000" dirty="0" smtClean="0">
              <a:solidFill>
                <a:schemeClr val="hlink"/>
              </a:solidFill>
            </a:endParaRPr>
          </a:p>
        </p:txBody>
      </p:sp>
      <p:sp>
        <p:nvSpPr>
          <p:cNvPr id="401413" name="Text Box 5"/>
          <p:cNvSpPr txBox="1">
            <a:spLocks noChangeArrowheads="1"/>
          </p:cNvSpPr>
          <p:nvPr/>
        </p:nvSpPr>
        <p:spPr bwMode="auto">
          <a:xfrm>
            <a:off x="684213" y="1843088"/>
            <a:ext cx="7416800" cy="3294062"/>
          </a:xfrm>
          <a:prstGeom prst="rect">
            <a:avLst/>
          </a:prstGeom>
          <a:noFill/>
          <a:ln w="9525">
            <a:noFill/>
            <a:miter lim="800000"/>
            <a:headEnd/>
            <a:tailEnd/>
          </a:ln>
        </p:spPr>
        <p:txBody>
          <a:bodyPr>
            <a:spAutoFit/>
          </a:bodyPr>
          <a:lstStyle/>
          <a:p>
            <a:pPr algn="ctr" rtl="1" eaLnBrk="1" hangingPunct="1">
              <a:spcBef>
                <a:spcPct val="50000"/>
              </a:spcBef>
            </a:pPr>
            <a:r>
              <a:rPr lang="ar-DZ" altLang="fr-FR" sz="3200" b="1">
                <a:solidFill>
                  <a:schemeClr val="hlink"/>
                </a:solidFill>
              </a:rPr>
              <a:t>العلم الذي يدرس حياة الانسان البدائية والمعاصرة والتنبؤ بمستقبله بالاعتماد على التطور التاريخي الإنساني طبيعيا واجتماعيا وحضاريا وأيضا في مجالات الابداع الثقافي والفني والادبي والفكري..</a:t>
            </a:r>
          </a:p>
          <a:p>
            <a:pPr algn="ctr" rtl="1" eaLnBrk="1" hangingPunct="1">
              <a:spcBef>
                <a:spcPct val="50000"/>
              </a:spcBef>
            </a:pPr>
            <a:r>
              <a:rPr lang="ar-DZ" altLang="fr-FR" sz="3200" b="1">
                <a:solidFill>
                  <a:schemeClr val="hlink"/>
                </a:solidFill>
              </a:rPr>
              <a:t>اهم مجلات البحث، الثقافة ،القرابة ، المجتمع المحلي، البدائي والتقليدي...</a:t>
            </a:r>
          </a:p>
        </p:txBody>
      </p:sp>
      <p:sp>
        <p:nvSpPr>
          <p:cNvPr id="45060" name="Text Box 8"/>
          <p:cNvSpPr txBox="1">
            <a:spLocks noChangeArrowheads="1"/>
          </p:cNvSpPr>
          <p:nvPr/>
        </p:nvSpPr>
        <p:spPr bwMode="auto">
          <a:xfrm>
            <a:off x="2987675" y="1196975"/>
            <a:ext cx="3168650" cy="646113"/>
          </a:xfrm>
          <a:prstGeom prst="rect">
            <a:avLst/>
          </a:prstGeom>
          <a:noFill/>
          <a:ln w="9525">
            <a:noFill/>
            <a:miter lim="800000"/>
            <a:headEnd/>
            <a:tailEnd/>
          </a:ln>
        </p:spPr>
        <p:txBody>
          <a:bodyPr>
            <a:spAutoFit/>
          </a:bodyPr>
          <a:lstStyle/>
          <a:p>
            <a:pPr algn="ctr" rtl="1" eaLnBrk="1" hangingPunct="1">
              <a:spcBef>
                <a:spcPct val="50000"/>
              </a:spcBef>
            </a:pPr>
            <a:r>
              <a:rPr lang="ar-DZ" altLang="fr-FR" sz="3600" b="1"/>
              <a:t>الأنثروبولوجيا</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401412"/>
                                        </p:tgtEl>
                                        <p:attrNameLst>
                                          <p:attrName>style.visibility</p:attrName>
                                        </p:attrNameLst>
                                      </p:cBhvr>
                                      <p:to>
                                        <p:strVal val="visible"/>
                                      </p:to>
                                    </p:set>
                                    <p:animEffect transition="in" filter="fade">
                                      <p:cBhvr>
                                        <p:cTn id="7" dur="1000">
                                          <p:stCondLst>
                                            <p:cond delay="0"/>
                                          </p:stCondLst>
                                        </p:cTn>
                                        <p:tgtEl>
                                          <p:spTgt spid="40141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401413"/>
                                        </p:tgtEl>
                                        <p:attrNameLst>
                                          <p:attrName>style.visibility</p:attrName>
                                        </p:attrNameLst>
                                      </p:cBhvr>
                                      <p:to>
                                        <p:strVal val="visible"/>
                                      </p:to>
                                    </p:set>
                                    <p:animEffect transition="in" filter="diamond(in)">
                                      <p:cBhvr>
                                        <p:cTn id="12" dur="2000"/>
                                        <p:tgtEl>
                                          <p:spTgt spid="4014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1412" grpId="0"/>
      <p:bldP spid="401413" grpId="0"/>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7970" name="Rectangle 2"/>
          <p:cNvSpPr>
            <a:spLocks noGrp="1" noChangeArrowheads="1"/>
          </p:cNvSpPr>
          <p:nvPr>
            <p:ph type="title"/>
          </p:nvPr>
        </p:nvSpPr>
        <p:spPr>
          <a:xfrm>
            <a:off x="546100" y="428625"/>
            <a:ext cx="8001000" cy="6019800"/>
          </a:xfrm>
          <a:gradFill rotWithShape="0">
            <a:gsLst>
              <a:gs pos="0">
                <a:schemeClr val="bg1"/>
              </a:gs>
              <a:gs pos="100000">
                <a:srgbClr val="99FF66"/>
              </a:gs>
            </a:gsLst>
            <a:path path="shape">
              <a:fillToRect l="50000" t="50000" r="50000" b="50000"/>
            </a:path>
          </a:gradFill>
          <a:ln w="28575">
            <a:solidFill>
              <a:schemeClr val="tx1"/>
            </a:solidFill>
            <a:miter lim="800000"/>
            <a:headEnd/>
            <a:tailEnd/>
          </a:ln>
          <a:effectLst>
            <a:outerShdw dist="107763" dir="18900000" algn="ctr" rotWithShape="0">
              <a:schemeClr val="bg2"/>
            </a:outerShdw>
          </a:effectLst>
        </p:spPr>
        <p:txBody>
          <a:bodyPr/>
          <a:lstStyle/>
          <a:p>
            <a:pPr marL="762000" indent="-762000" algn="r" eaLnBrk="1" hangingPunct="1">
              <a:defRPr/>
            </a:pPr>
            <a:r>
              <a:rPr lang="ar-DZ" sz="2800" dirty="0">
                <a:solidFill>
                  <a:srgbClr val="990000"/>
                </a:solidFill>
              </a:rPr>
              <a:t/>
            </a:r>
            <a:br>
              <a:rPr lang="ar-DZ" sz="2800" dirty="0">
                <a:solidFill>
                  <a:srgbClr val="990000"/>
                </a:solidFill>
              </a:rPr>
            </a:br>
            <a:r>
              <a:rPr lang="ar-DZ" sz="2800" dirty="0" smtClean="0">
                <a:solidFill>
                  <a:srgbClr val="990000"/>
                </a:solidFill>
              </a:rPr>
              <a:t/>
            </a:r>
            <a:br>
              <a:rPr lang="ar-DZ" sz="2800" dirty="0" smtClean="0">
                <a:solidFill>
                  <a:srgbClr val="990000"/>
                </a:solidFill>
              </a:rPr>
            </a:br>
            <a:r>
              <a:rPr lang="ar-DZ" sz="2800" dirty="0">
                <a:solidFill>
                  <a:srgbClr val="990000"/>
                </a:solidFill>
              </a:rPr>
              <a:t> </a:t>
            </a:r>
            <a:r>
              <a:rPr lang="ar-DZ" sz="2800" dirty="0" smtClean="0">
                <a:solidFill>
                  <a:srgbClr val="990000"/>
                </a:solidFill>
              </a:rPr>
              <a:t>             </a:t>
            </a:r>
            <a:br>
              <a:rPr lang="ar-DZ" sz="2800" dirty="0" smtClean="0">
                <a:solidFill>
                  <a:srgbClr val="990000"/>
                </a:solidFill>
              </a:rPr>
            </a:br>
            <a:r>
              <a:rPr lang="ar-DZ" sz="2800" dirty="0">
                <a:solidFill>
                  <a:srgbClr val="990000"/>
                </a:solidFill>
              </a:rPr>
              <a:t> </a:t>
            </a:r>
            <a:r>
              <a:rPr lang="ar-DZ" sz="2800" dirty="0" smtClean="0">
                <a:solidFill>
                  <a:srgbClr val="990000"/>
                </a:solidFill>
              </a:rPr>
              <a:t>             </a:t>
            </a:r>
            <a:br>
              <a:rPr lang="ar-DZ" sz="2800" dirty="0" smtClean="0">
                <a:solidFill>
                  <a:srgbClr val="990000"/>
                </a:solidFill>
              </a:rPr>
            </a:br>
            <a:r>
              <a:rPr lang="ar-DZ" sz="2800" dirty="0">
                <a:solidFill>
                  <a:srgbClr val="990000"/>
                </a:solidFill>
              </a:rPr>
              <a:t> </a:t>
            </a:r>
            <a:r>
              <a:rPr lang="ar-DZ" sz="2800" dirty="0" smtClean="0">
                <a:solidFill>
                  <a:srgbClr val="990000"/>
                </a:solidFill>
              </a:rPr>
              <a:t>            دراسة الانسان باعتباره</a:t>
            </a:r>
            <a:br>
              <a:rPr lang="ar-DZ" sz="2800" dirty="0" smtClean="0">
                <a:solidFill>
                  <a:srgbClr val="990000"/>
                </a:solidFill>
              </a:rPr>
            </a:br>
            <a:r>
              <a:rPr lang="ar-DZ" sz="2800" dirty="0" smtClean="0">
                <a:solidFill>
                  <a:srgbClr val="990000"/>
                </a:solidFill>
              </a:rPr>
              <a:t>               عضو في مجتمع له </a:t>
            </a:r>
            <a:br>
              <a:rPr lang="ar-DZ" sz="2800" dirty="0" smtClean="0">
                <a:solidFill>
                  <a:srgbClr val="990000"/>
                </a:solidFill>
              </a:rPr>
            </a:br>
            <a:r>
              <a:rPr lang="ar-DZ" sz="2800" dirty="0" smtClean="0">
                <a:solidFill>
                  <a:srgbClr val="990000"/>
                </a:solidFill>
              </a:rPr>
              <a:t>                    ثقافته الخاصة</a:t>
            </a:r>
            <a:br>
              <a:rPr lang="ar-DZ" sz="2800" dirty="0" smtClean="0">
                <a:solidFill>
                  <a:srgbClr val="990000"/>
                </a:solidFill>
              </a:rPr>
            </a:br>
            <a:r>
              <a:rPr lang="ar-DZ" sz="2800" dirty="0" smtClean="0">
                <a:solidFill>
                  <a:srgbClr val="990000"/>
                </a:solidFill>
              </a:rPr>
              <a:t>              ودراسة أساليب حياة</a:t>
            </a:r>
            <a:br>
              <a:rPr lang="ar-DZ" sz="2800" dirty="0" smtClean="0">
                <a:solidFill>
                  <a:srgbClr val="990000"/>
                </a:solidFill>
              </a:rPr>
            </a:br>
            <a:r>
              <a:rPr lang="ar-DZ" sz="2800" dirty="0" smtClean="0">
                <a:solidFill>
                  <a:srgbClr val="990000"/>
                </a:solidFill>
              </a:rPr>
              <a:t>      الانسان وسلوكياته النابعة من ثقافته.. </a:t>
            </a:r>
            <a:br>
              <a:rPr lang="ar-DZ" sz="2800" dirty="0" smtClean="0">
                <a:solidFill>
                  <a:srgbClr val="990000"/>
                </a:solidFill>
              </a:rPr>
            </a:br>
            <a:r>
              <a:rPr lang="ar-DZ" sz="2800" dirty="0">
                <a:solidFill>
                  <a:srgbClr val="990000"/>
                </a:solidFill>
              </a:rPr>
              <a:t> </a:t>
            </a:r>
            <a:r>
              <a:rPr lang="ar-DZ" sz="2800" dirty="0" smtClean="0">
                <a:solidFill>
                  <a:srgbClr val="990000"/>
                </a:solidFill>
              </a:rPr>
              <a:t>                   </a:t>
            </a:r>
            <a:br>
              <a:rPr lang="ar-DZ" sz="2800" dirty="0" smtClean="0">
                <a:solidFill>
                  <a:srgbClr val="990000"/>
                </a:solidFill>
              </a:rPr>
            </a:br>
            <a:r>
              <a:rPr lang="ar-DZ" sz="2800" dirty="0" smtClean="0">
                <a:solidFill>
                  <a:srgbClr val="990000"/>
                </a:solidFill>
              </a:rPr>
              <a:t> </a:t>
            </a:r>
            <a:endParaRPr lang="en-US" sz="2800" dirty="0" smtClean="0">
              <a:solidFill>
                <a:srgbClr val="990000"/>
              </a:solidFill>
            </a:endParaRPr>
          </a:p>
        </p:txBody>
      </p:sp>
      <p:sp>
        <p:nvSpPr>
          <p:cNvPr id="467972" name="Text Box 4"/>
          <p:cNvSpPr txBox="1">
            <a:spLocks noChangeArrowheads="1"/>
          </p:cNvSpPr>
          <p:nvPr/>
        </p:nvSpPr>
        <p:spPr bwMode="auto">
          <a:xfrm>
            <a:off x="2843213" y="549275"/>
            <a:ext cx="3887787" cy="523875"/>
          </a:xfrm>
          <a:prstGeom prst="rect">
            <a:avLst/>
          </a:prstGeom>
          <a:noFill/>
          <a:ln>
            <a:noFill/>
          </a:ln>
          <a:effectLst/>
          <a:extLst/>
        </p:spPr>
        <p:txBody>
          <a:bodyPr>
            <a:spAutoFit/>
          </a:bodyPr>
          <a:lstStyle/>
          <a:p>
            <a:pPr algn="ctr" rtl="1" eaLnBrk="1" hangingPunct="1">
              <a:spcBef>
                <a:spcPct val="50000"/>
              </a:spcBef>
              <a:defRPr/>
            </a:pPr>
            <a:r>
              <a:rPr lang="ar-DZ" sz="2800" b="1" dirty="0">
                <a:solidFill>
                  <a:srgbClr val="FF0000"/>
                </a:solidFill>
                <a:effectLst>
                  <a:outerShdw blurRad="38100" dist="38100" dir="2700000" algn="tl">
                    <a:srgbClr val="000000"/>
                  </a:outerShdw>
                </a:effectLst>
              </a:rPr>
              <a:t>فروع الأنثروبولوجيا</a:t>
            </a:r>
            <a:endParaRPr lang="fr-FR" sz="2800" b="1" dirty="0">
              <a:solidFill>
                <a:srgbClr val="FF0000"/>
              </a:solidFill>
              <a:effectLst>
                <a:outerShdw blurRad="38100" dist="38100" dir="2700000" algn="tl">
                  <a:srgbClr val="000000"/>
                </a:outerShdw>
              </a:effectLst>
            </a:endParaRPr>
          </a:p>
        </p:txBody>
      </p:sp>
      <p:grpSp>
        <p:nvGrpSpPr>
          <p:cNvPr id="46084" name="Group 12"/>
          <p:cNvGrpSpPr>
            <a:grpSpLocks/>
          </p:cNvGrpSpPr>
          <p:nvPr/>
        </p:nvGrpSpPr>
        <p:grpSpPr bwMode="auto">
          <a:xfrm>
            <a:off x="539750" y="1841500"/>
            <a:ext cx="8172450" cy="5345113"/>
            <a:chOff x="0" y="1048"/>
            <a:chExt cx="5148" cy="3367"/>
          </a:xfrm>
        </p:grpSpPr>
        <p:sp>
          <p:nvSpPr>
            <p:cNvPr id="46089" name="Text Box 6"/>
            <p:cNvSpPr txBox="1">
              <a:spLocks noChangeArrowheads="1"/>
            </p:cNvSpPr>
            <p:nvPr/>
          </p:nvSpPr>
          <p:spPr bwMode="auto">
            <a:xfrm>
              <a:off x="0" y="1071"/>
              <a:ext cx="1520" cy="3344"/>
            </a:xfrm>
            <a:prstGeom prst="rect">
              <a:avLst/>
            </a:prstGeom>
            <a:noFill/>
            <a:ln w="9525">
              <a:noFill/>
              <a:miter lim="800000"/>
              <a:headEnd/>
              <a:tailEnd/>
            </a:ln>
          </p:spPr>
          <p:txBody>
            <a:bodyPr>
              <a:spAutoFit/>
            </a:bodyPr>
            <a:lstStyle/>
            <a:p>
              <a:pPr algn="ctr" rtl="1" eaLnBrk="1" hangingPunct="1">
                <a:spcBef>
                  <a:spcPct val="50000"/>
                </a:spcBef>
              </a:pPr>
              <a:r>
                <a:rPr lang="ar-DZ" altLang="fr-FR" b="1"/>
                <a:t>الأنثروبولوجيا الاجتماعية</a:t>
              </a:r>
            </a:p>
            <a:p>
              <a:pPr algn="ctr" rtl="1" eaLnBrk="1" hangingPunct="1">
                <a:spcBef>
                  <a:spcPct val="50000"/>
                </a:spcBef>
              </a:pPr>
              <a:r>
                <a:rPr lang="ar-DZ" altLang="fr-FR" sz="1600" b="1">
                  <a:solidFill>
                    <a:srgbClr val="FF0000"/>
                  </a:solidFill>
                </a:rPr>
                <a:t>دراسة السلوك الاجتماعي (نظم العائلة ، التنظيم السياسي، الممارسات الدينية..)</a:t>
              </a:r>
            </a:p>
            <a:p>
              <a:pPr algn="ctr" rtl="1" eaLnBrk="1" hangingPunct="1">
                <a:spcBef>
                  <a:spcPct val="50000"/>
                </a:spcBef>
              </a:pPr>
              <a:r>
                <a:rPr lang="ar-DZ" altLang="fr-FR" sz="1600" b="1">
                  <a:solidFill>
                    <a:srgbClr val="FF0000"/>
                  </a:solidFill>
                </a:rPr>
                <a:t>دراسة العلاقة بين النظم في مختلف مراحل الحياة الإنسانية..</a:t>
              </a:r>
            </a:p>
            <a:p>
              <a:pPr algn="ctr" rtl="1" eaLnBrk="1" hangingPunct="1">
                <a:spcBef>
                  <a:spcPct val="50000"/>
                </a:spcBef>
              </a:pPr>
              <a:endParaRPr lang="ar-DZ" altLang="fr-FR" sz="2800" b="1"/>
            </a:p>
            <a:p>
              <a:pPr algn="ctr" rtl="1" eaLnBrk="1" hangingPunct="1">
                <a:spcBef>
                  <a:spcPct val="50000"/>
                </a:spcBef>
              </a:pPr>
              <a:r>
                <a:rPr lang="ar-DZ" altLang="fr-FR" sz="2400" b="1"/>
                <a:t>الأنثروبولوجيا الطبيعية</a:t>
              </a:r>
            </a:p>
            <a:p>
              <a:pPr algn="ctr" rtl="1" eaLnBrk="1" hangingPunct="1">
                <a:spcBef>
                  <a:spcPct val="50000"/>
                </a:spcBef>
              </a:pPr>
              <a:r>
                <a:rPr lang="ar-DZ" altLang="fr-FR" b="1">
                  <a:solidFill>
                    <a:srgbClr val="002060"/>
                  </a:solidFill>
                </a:rPr>
                <a:t>البحث في شكل الانسان من حيث خصائصه الطبيعية والتغيرات التي تطرا عليها بفعل المورثات..</a:t>
              </a:r>
            </a:p>
            <a:p>
              <a:pPr algn="ctr" rtl="1" eaLnBrk="1" hangingPunct="1">
                <a:spcBef>
                  <a:spcPct val="50000"/>
                </a:spcBef>
              </a:pPr>
              <a:endParaRPr lang="fr-FR" altLang="fr-FR" sz="2800" b="1"/>
            </a:p>
          </p:txBody>
        </p:sp>
        <p:sp>
          <p:nvSpPr>
            <p:cNvPr id="38922" name="Text Box 7"/>
            <p:cNvSpPr txBox="1">
              <a:spLocks noChangeArrowheads="1"/>
            </p:cNvSpPr>
            <p:nvPr/>
          </p:nvSpPr>
          <p:spPr bwMode="auto">
            <a:xfrm>
              <a:off x="3742" y="1048"/>
              <a:ext cx="1406" cy="1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gn="r" rtl="1">
                <a:spcBef>
                  <a:spcPct val="20000"/>
                </a:spcBef>
                <a:buClr>
                  <a:schemeClr val="tx2"/>
                </a:buClr>
                <a:buChar char="•"/>
                <a:defRPr sz="3200">
                  <a:solidFill>
                    <a:schemeClr val="tx1"/>
                  </a:solidFill>
                  <a:latin typeface="Arial" panose="020B0604020202020204" pitchFamily="34" charset="0"/>
                  <a:cs typeface="Arial" panose="020B0604020202020204" pitchFamily="34" charset="0"/>
                </a:defRPr>
              </a:lvl1pPr>
              <a:lvl2pPr marL="742950" indent="-285750" algn="r" rtl="1">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lgn="r" rtl="1">
                <a:spcBef>
                  <a:spcPct val="20000"/>
                </a:spcBef>
                <a:buClr>
                  <a:schemeClr val="tx2"/>
                </a:buClr>
                <a:buChar char="•"/>
                <a:defRPr sz="2400">
                  <a:solidFill>
                    <a:schemeClr val="tx1"/>
                  </a:solidFill>
                  <a:latin typeface="Arial" panose="020B0604020202020204" pitchFamily="34" charset="0"/>
                  <a:cs typeface="Arial" panose="020B0604020202020204" pitchFamily="34" charset="0"/>
                </a:defRPr>
              </a:lvl3pPr>
              <a:lvl4pPr marL="1600200" indent="-228600" algn="r" rtl="1">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lgn="r" rtl="1">
                <a:spcBef>
                  <a:spcPct val="20000"/>
                </a:spcBef>
                <a:buClr>
                  <a:schemeClr val="tx2"/>
                </a:buClr>
                <a:buChar char="•"/>
                <a:defRPr sz="2000">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20000"/>
                </a:spcBef>
                <a:spcAft>
                  <a:spcPct val="0"/>
                </a:spcAft>
                <a:buClr>
                  <a:schemeClr val="tx2"/>
                </a:buClr>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ClrTx/>
                <a:buFontTx/>
                <a:buNone/>
                <a:defRPr/>
              </a:pPr>
              <a:r>
                <a:rPr lang="ar-DZ" altLang="fr-FR" sz="2400" b="1" dirty="0" smtClean="0">
                  <a:solidFill>
                    <a:srgbClr val="C00000"/>
                  </a:solidFill>
                </a:rPr>
                <a:t>الأنثروبولوجيا النفسية</a:t>
              </a:r>
            </a:p>
            <a:p>
              <a:pPr algn="ctr" eaLnBrk="1" hangingPunct="1">
                <a:spcBef>
                  <a:spcPct val="50000"/>
                </a:spcBef>
                <a:buClrTx/>
                <a:buFontTx/>
                <a:buNone/>
                <a:defRPr/>
              </a:pPr>
              <a:r>
                <a:rPr lang="ar-DZ" altLang="fr-FR" sz="2400" b="1" dirty="0" smtClean="0">
                  <a:solidFill>
                    <a:schemeClr val="accent1">
                      <a:lumMod val="75000"/>
                    </a:schemeClr>
                  </a:solidFill>
                </a:rPr>
                <a:t>البحث في العلاقة بين الثقافة والشخصية..</a:t>
              </a:r>
            </a:p>
            <a:p>
              <a:pPr algn="ctr" eaLnBrk="1" hangingPunct="1">
                <a:spcBef>
                  <a:spcPct val="50000"/>
                </a:spcBef>
                <a:buClrTx/>
                <a:buFontTx/>
                <a:buNone/>
                <a:defRPr/>
              </a:pPr>
              <a:endParaRPr lang="ar-DZ" altLang="fr-FR" sz="2400" b="1" dirty="0" smtClean="0"/>
            </a:p>
          </p:txBody>
        </p:sp>
        <p:sp>
          <p:nvSpPr>
            <p:cNvPr id="46091" name="Text Box 8"/>
            <p:cNvSpPr txBox="1">
              <a:spLocks noChangeArrowheads="1"/>
            </p:cNvSpPr>
            <p:nvPr/>
          </p:nvSpPr>
          <p:spPr bwMode="auto">
            <a:xfrm>
              <a:off x="1111" y="1071"/>
              <a:ext cx="1316" cy="519"/>
            </a:xfrm>
            <a:prstGeom prst="rect">
              <a:avLst/>
            </a:prstGeom>
            <a:noFill/>
            <a:ln w="9525">
              <a:noFill/>
              <a:miter lim="800000"/>
              <a:headEnd/>
              <a:tailEnd/>
            </a:ln>
          </p:spPr>
          <p:txBody>
            <a:bodyPr>
              <a:spAutoFit/>
            </a:bodyPr>
            <a:lstStyle/>
            <a:p>
              <a:pPr algn="ctr" rtl="1" eaLnBrk="1" hangingPunct="1">
                <a:spcBef>
                  <a:spcPct val="50000"/>
                </a:spcBef>
              </a:pPr>
              <a:endParaRPr lang="fr-FR" altLang="fr-FR" sz="4800" b="1"/>
            </a:p>
          </p:txBody>
        </p:sp>
        <p:sp>
          <p:nvSpPr>
            <p:cNvPr id="46092" name="Text Box 10"/>
            <p:cNvSpPr txBox="1">
              <a:spLocks noChangeArrowheads="1"/>
            </p:cNvSpPr>
            <p:nvPr/>
          </p:nvSpPr>
          <p:spPr bwMode="auto">
            <a:xfrm>
              <a:off x="975" y="2840"/>
              <a:ext cx="1316" cy="519"/>
            </a:xfrm>
            <a:prstGeom prst="rect">
              <a:avLst/>
            </a:prstGeom>
            <a:noFill/>
            <a:ln w="9525">
              <a:noFill/>
              <a:miter lim="800000"/>
              <a:headEnd/>
              <a:tailEnd/>
            </a:ln>
          </p:spPr>
          <p:txBody>
            <a:bodyPr>
              <a:spAutoFit/>
            </a:bodyPr>
            <a:lstStyle/>
            <a:p>
              <a:pPr algn="ctr" rtl="1" eaLnBrk="1" hangingPunct="1">
                <a:spcBef>
                  <a:spcPct val="50000"/>
                </a:spcBef>
              </a:pPr>
              <a:endParaRPr lang="fr-FR" altLang="fr-FR" sz="4800" b="1"/>
            </a:p>
          </p:txBody>
        </p:sp>
        <p:sp>
          <p:nvSpPr>
            <p:cNvPr id="46093" name="Text Box 11"/>
            <p:cNvSpPr txBox="1">
              <a:spLocks noChangeArrowheads="1"/>
            </p:cNvSpPr>
            <p:nvPr/>
          </p:nvSpPr>
          <p:spPr bwMode="auto">
            <a:xfrm>
              <a:off x="2032" y="1048"/>
              <a:ext cx="1710" cy="834"/>
            </a:xfrm>
            <a:prstGeom prst="rect">
              <a:avLst/>
            </a:prstGeom>
            <a:noFill/>
            <a:ln w="9525">
              <a:noFill/>
              <a:miter lim="800000"/>
              <a:headEnd/>
              <a:tailEnd/>
            </a:ln>
          </p:spPr>
          <p:txBody>
            <a:bodyPr>
              <a:spAutoFit/>
            </a:bodyPr>
            <a:lstStyle/>
            <a:p>
              <a:pPr algn="ctr" rtl="1" eaLnBrk="1" hangingPunct="1">
                <a:spcBef>
                  <a:spcPct val="50000"/>
                </a:spcBef>
              </a:pPr>
              <a:r>
                <a:rPr lang="ar-DZ" altLang="fr-FR" sz="2000" b="1"/>
                <a:t>الأنثروبولوجيا</a:t>
              </a:r>
            </a:p>
            <a:p>
              <a:pPr algn="ctr" rtl="1" eaLnBrk="1" hangingPunct="1">
                <a:spcBef>
                  <a:spcPct val="50000"/>
                </a:spcBef>
              </a:pPr>
              <a:r>
                <a:rPr lang="ar-DZ" altLang="fr-FR" sz="2000" b="1"/>
                <a:t>الثقافية</a:t>
              </a:r>
            </a:p>
            <a:p>
              <a:pPr algn="ctr" rtl="1" eaLnBrk="1" hangingPunct="1">
                <a:spcBef>
                  <a:spcPct val="50000"/>
                </a:spcBef>
              </a:pPr>
              <a:endParaRPr lang="fr-FR" altLang="fr-FR" sz="2000" b="1"/>
            </a:p>
          </p:txBody>
        </p:sp>
      </p:grpSp>
      <p:cxnSp>
        <p:nvCxnSpPr>
          <p:cNvPr id="46085" name="Connecteur droit avec flèche 4"/>
          <p:cNvCxnSpPr>
            <a:cxnSpLocks noChangeShapeType="1"/>
          </p:cNvCxnSpPr>
          <p:nvPr/>
        </p:nvCxnSpPr>
        <p:spPr bwMode="auto">
          <a:xfrm>
            <a:off x="5526088" y="1255713"/>
            <a:ext cx="1260475" cy="439737"/>
          </a:xfrm>
          <a:prstGeom prst="straightConnector1">
            <a:avLst/>
          </a:prstGeom>
          <a:noFill/>
          <a:ln w="9525" algn="ctr">
            <a:solidFill>
              <a:schemeClr val="tx1"/>
            </a:solidFill>
            <a:round/>
            <a:headEnd/>
            <a:tailEnd type="triangle" w="med" len="med"/>
          </a:ln>
          <a:effectLst/>
        </p:spPr>
      </p:cxnSp>
      <p:cxnSp>
        <p:nvCxnSpPr>
          <p:cNvPr id="46086" name="Connecteur droit avec flèche 7"/>
          <p:cNvCxnSpPr>
            <a:cxnSpLocks noChangeShapeType="1"/>
          </p:cNvCxnSpPr>
          <p:nvPr/>
        </p:nvCxnSpPr>
        <p:spPr bwMode="auto">
          <a:xfrm flipH="1">
            <a:off x="2828925" y="1263650"/>
            <a:ext cx="936625" cy="452438"/>
          </a:xfrm>
          <a:prstGeom prst="straightConnector1">
            <a:avLst/>
          </a:prstGeom>
          <a:noFill/>
          <a:ln w="9525" algn="ctr">
            <a:solidFill>
              <a:schemeClr val="tx1"/>
            </a:solidFill>
            <a:round/>
            <a:headEnd/>
            <a:tailEnd type="triangle" w="med" len="med"/>
          </a:ln>
          <a:effectLst/>
        </p:spPr>
      </p:cxnSp>
      <p:cxnSp>
        <p:nvCxnSpPr>
          <p:cNvPr id="46087" name="Connecteur droit avec flèche 9"/>
          <p:cNvCxnSpPr>
            <a:cxnSpLocks noChangeShapeType="1"/>
          </p:cNvCxnSpPr>
          <p:nvPr/>
        </p:nvCxnSpPr>
        <p:spPr bwMode="auto">
          <a:xfrm>
            <a:off x="4716463" y="1311275"/>
            <a:ext cx="0" cy="384175"/>
          </a:xfrm>
          <a:prstGeom prst="straightConnector1">
            <a:avLst/>
          </a:prstGeom>
          <a:noFill/>
          <a:ln w="9525" algn="ctr">
            <a:solidFill>
              <a:schemeClr val="tx1"/>
            </a:solidFill>
            <a:round/>
            <a:headEnd/>
            <a:tailEnd type="triangle" w="med" len="med"/>
          </a:ln>
          <a:effectLst/>
        </p:spPr>
      </p:cxnSp>
      <p:cxnSp>
        <p:nvCxnSpPr>
          <p:cNvPr id="46088" name="Connecteur droit avec flèche 2"/>
          <p:cNvCxnSpPr>
            <a:cxnSpLocks noChangeShapeType="1"/>
          </p:cNvCxnSpPr>
          <p:nvPr/>
        </p:nvCxnSpPr>
        <p:spPr bwMode="auto">
          <a:xfrm flipH="1">
            <a:off x="2952750" y="1311275"/>
            <a:ext cx="1223963" cy="2909888"/>
          </a:xfrm>
          <a:prstGeom prst="straightConnector1">
            <a:avLst/>
          </a:prstGeom>
          <a:noFill/>
          <a:ln w="9525" algn="ctr">
            <a:solidFill>
              <a:schemeClr val="tx1"/>
            </a:solidFill>
            <a:round/>
            <a:headEnd/>
            <a:tailEnd type="triangle" w="med" len="med"/>
          </a:ln>
          <a:effectLst/>
        </p:spPr>
      </p:cxn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67970"/>
                                        </p:tgtEl>
                                        <p:attrNameLst>
                                          <p:attrName>style.visibility</p:attrName>
                                        </p:attrNameLst>
                                      </p:cBhvr>
                                      <p:to>
                                        <p:strVal val="visible"/>
                                      </p:to>
                                    </p:set>
                                    <p:animEffect transition="in" filter="fade">
                                      <p:cBhvr>
                                        <p:cTn id="7" dur="1000"/>
                                        <p:tgtEl>
                                          <p:spTgt spid="467970"/>
                                        </p:tgtEl>
                                      </p:cBhvr>
                                    </p:animEffect>
                                    <p:anim calcmode="lin" valueType="num">
                                      <p:cBhvr>
                                        <p:cTn id="8" dur="1000" fill="hold"/>
                                        <p:tgtEl>
                                          <p:spTgt spid="467970"/>
                                        </p:tgtEl>
                                        <p:attrNameLst>
                                          <p:attrName>ppt_x</p:attrName>
                                        </p:attrNameLst>
                                      </p:cBhvr>
                                      <p:tavLst>
                                        <p:tav tm="0">
                                          <p:val>
                                            <p:strVal val="#ppt_x"/>
                                          </p:val>
                                        </p:tav>
                                        <p:tav tm="100000">
                                          <p:val>
                                            <p:strVal val="#ppt_x"/>
                                          </p:val>
                                        </p:tav>
                                      </p:tavLst>
                                    </p:anim>
                                    <p:anim calcmode="lin" valueType="num">
                                      <p:cBhvr>
                                        <p:cTn id="9" dur="1000" fill="hold"/>
                                        <p:tgtEl>
                                          <p:spTgt spid="46797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xit" presetSubtype="16" fill="hold" grpId="1" nodeType="clickEffect">
                                  <p:stCondLst>
                                    <p:cond delay="0"/>
                                  </p:stCondLst>
                                  <p:childTnLst>
                                    <p:animEffect transition="out" filter="box(in)">
                                      <p:cBhvr>
                                        <p:cTn id="13" dur="500"/>
                                        <p:tgtEl>
                                          <p:spTgt spid="467970"/>
                                        </p:tgtEl>
                                      </p:cBhvr>
                                    </p:animEffect>
                                    <p:set>
                                      <p:cBhvr>
                                        <p:cTn id="14" dur="1" fill="hold">
                                          <p:stCondLst>
                                            <p:cond delay="499"/>
                                          </p:stCondLst>
                                        </p:cTn>
                                        <p:tgtEl>
                                          <p:spTgt spid="46797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70" grpId="0" animBg="1"/>
      <p:bldP spid="467970"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07950" y="2492375"/>
            <a:ext cx="4235450" cy="3222625"/>
          </a:xfrm>
          <a:prstGeom prst="rect">
            <a:avLst/>
          </a:prstGeom>
          <a:solidFill>
            <a:srgbClr val="CCECFF"/>
          </a:solidFill>
          <a:ln w="9525">
            <a:noFill/>
            <a:miter lim="800000"/>
            <a:headEnd/>
            <a:tailEnd/>
          </a:ln>
          <a:effectLst>
            <a:outerShdw dist="107763" dir="2700000" algn="ctr" rotWithShape="0">
              <a:schemeClr val="bg2"/>
            </a:outerShdw>
          </a:effectLst>
        </p:spPr>
        <p:txBody>
          <a:bodyPr wrap="none" anchor="ctr"/>
          <a:lstStyle/>
          <a:p>
            <a:pPr algn="ctr" rtl="1" eaLnBrk="1" hangingPunct="1"/>
            <a:endParaRPr lang="fr-FR" altLang="fr-FR">
              <a:latin typeface="Times New Roman" pitchFamily="18" charset="0"/>
              <a:cs typeface="Times New Roman" pitchFamily="18" charset="0"/>
            </a:endParaRPr>
          </a:p>
        </p:txBody>
      </p:sp>
      <p:sp>
        <p:nvSpPr>
          <p:cNvPr id="7171" name="Rectangle 3"/>
          <p:cNvSpPr>
            <a:spLocks noGrp="1" noChangeArrowheads="1"/>
          </p:cNvSpPr>
          <p:nvPr>
            <p:ph type="body" sz="half" idx="1"/>
          </p:nvPr>
        </p:nvSpPr>
        <p:spPr>
          <a:xfrm>
            <a:off x="4343400" y="3257550"/>
            <a:ext cx="3543300" cy="2114550"/>
          </a:xfrm>
        </p:spPr>
        <p:txBody>
          <a:bodyPr/>
          <a:lstStyle/>
          <a:p>
            <a:pPr>
              <a:buFontTx/>
              <a:buNone/>
              <a:defRPr/>
            </a:pPr>
            <a:r>
              <a:rPr lang="ar-SA" altLang="en-US" b="1" dirty="0" smtClean="0">
                <a:solidFill>
                  <a:srgbClr val="FFFF66"/>
                </a:solidFill>
                <a:cs typeface="Times New Roman" panose="02020603050405020304" pitchFamily="18" charset="0"/>
              </a:rPr>
              <a:t>اله</a:t>
            </a:r>
            <a:r>
              <a:rPr lang="ar-DZ" altLang="en-US" b="1" dirty="0" smtClean="0">
                <a:solidFill>
                  <a:srgbClr val="FFFF66"/>
                </a:solidFill>
                <a:cs typeface="Times New Roman" panose="02020603050405020304" pitchFamily="18" charset="0"/>
              </a:rPr>
              <a:t>د</a:t>
            </a:r>
            <a:r>
              <a:rPr lang="ar-SA" altLang="en-US" b="1" dirty="0" smtClean="0">
                <a:solidFill>
                  <a:srgbClr val="FFFF66"/>
                </a:solidFill>
                <a:cs typeface="Times New Roman" panose="02020603050405020304" pitchFamily="18" charset="0"/>
              </a:rPr>
              <a:t>ف</a:t>
            </a:r>
            <a:r>
              <a:rPr lang="fr-FR" altLang="en-US" b="1" dirty="0" smtClean="0">
                <a:solidFill>
                  <a:srgbClr val="FFFF66"/>
                </a:solidFill>
                <a:cs typeface="Times New Roman" panose="02020603050405020304" pitchFamily="18" charset="0"/>
              </a:rPr>
              <a:t> </a:t>
            </a:r>
            <a:r>
              <a:rPr lang="ar-SA" altLang="en-US" b="1" dirty="0" smtClean="0">
                <a:solidFill>
                  <a:srgbClr val="FFFF66"/>
                </a:solidFill>
                <a:cs typeface="Times New Roman" panose="02020603050405020304" pitchFamily="18" charset="0"/>
              </a:rPr>
              <a:t>من ال</a:t>
            </a:r>
            <a:r>
              <a:rPr lang="ar-DZ" altLang="en-US" b="1" dirty="0" smtClean="0">
                <a:solidFill>
                  <a:srgbClr val="FFFF66"/>
                </a:solidFill>
                <a:cs typeface="Times New Roman" panose="02020603050405020304" pitchFamily="18" charset="0"/>
              </a:rPr>
              <a:t>وحدة</a:t>
            </a:r>
            <a:endParaRPr lang="en-US" altLang="en-US" b="1" dirty="0" smtClean="0">
              <a:solidFill>
                <a:srgbClr val="FFFF66"/>
              </a:solidFill>
              <a:cs typeface="Times New Roman" panose="02020603050405020304" pitchFamily="18" charset="0"/>
            </a:endParaRPr>
          </a:p>
          <a:p>
            <a:pPr>
              <a:buFontTx/>
              <a:buNone/>
              <a:defRPr/>
            </a:pPr>
            <a:r>
              <a:rPr lang="ar-DZ" altLang="en-US" b="1" dirty="0" smtClean="0">
                <a:solidFill>
                  <a:srgbClr val="FFFF66"/>
                </a:solidFill>
                <a:cs typeface="Times New Roman" panose="02020603050405020304" pitchFamily="18" charset="0"/>
              </a:rPr>
              <a:t>المساهمة في توضيح المجالات</a:t>
            </a:r>
            <a:r>
              <a:rPr lang="fr-FR" altLang="en-US" b="1" dirty="0" smtClean="0">
                <a:solidFill>
                  <a:srgbClr val="FFFF66"/>
                </a:solidFill>
                <a:cs typeface="Times New Roman" panose="02020603050405020304" pitchFamily="18" charset="0"/>
              </a:rPr>
              <a:t> </a:t>
            </a:r>
            <a:endParaRPr lang="en-US" altLang="en-US" b="1" dirty="0" smtClean="0">
              <a:solidFill>
                <a:srgbClr val="FFFF66"/>
              </a:solidFill>
              <a:cs typeface="Times New Roman" panose="02020603050405020304" pitchFamily="18" charset="0"/>
            </a:endParaRPr>
          </a:p>
          <a:p>
            <a:pPr>
              <a:buFontTx/>
              <a:buNone/>
              <a:defRPr/>
            </a:pPr>
            <a:r>
              <a:rPr lang="ar-SA" altLang="en-US" b="1" dirty="0" smtClean="0">
                <a:solidFill>
                  <a:srgbClr val="FFFF66"/>
                </a:solidFill>
                <a:cs typeface="Times New Roman" panose="02020603050405020304" pitchFamily="18" charset="0"/>
              </a:rPr>
              <a:t>موقف : لماذا </a:t>
            </a:r>
            <a:r>
              <a:rPr lang="ar-DZ" altLang="en-US" b="1" dirty="0" smtClean="0">
                <a:solidFill>
                  <a:srgbClr val="FFFF66"/>
                </a:solidFill>
                <a:cs typeface="Times New Roman" panose="02020603050405020304" pitchFamily="18" charset="0"/>
              </a:rPr>
              <a:t>اختيار المجال؟</a:t>
            </a:r>
            <a:endParaRPr lang="en-US" altLang="en-US" b="1" dirty="0" smtClean="0">
              <a:solidFill>
                <a:srgbClr val="FFFF66"/>
              </a:solidFill>
              <a:cs typeface="Times New Roman" panose="02020603050405020304" pitchFamily="18" charset="0"/>
            </a:endParaRPr>
          </a:p>
          <a:p>
            <a:pPr>
              <a:buFontTx/>
              <a:buNone/>
              <a:defRPr/>
            </a:pPr>
            <a:endParaRPr lang="en-US" altLang="en-US" b="1" dirty="0" smtClean="0">
              <a:solidFill>
                <a:srgbClr val="FFFF66"/>
              </a:solidFill>
              <a:cs typeface="Times New Roman" panose="02020603050405020304" pitchFamily="18" charset="0"/>
            </a:endParaRPr>
          </a:p>
          <a:p>
            <a:pPr>
              <a:buFontTx/>
              <a:buNone/>
              <a:defRPr/>
            </a:pPr>
            <a:endParaRPr lang="en-US" altLang="en-US" b="1" dirty="0" smtClean="0">
              <a:solidFill>
                <a:srgbClr val="FFFF66"/>
              </a:solidFill>
              <a:cs typeface="Times New Roman" panose="02020603050405020304" pitchFamily="18" charset="0"/>
            </a:endParaRPr>
          </a:p>
        </p:txBody>
      </p:sp>
      <p:pic>
        <p:nvPicPr>
          <p:cNvPr id="19460" name="Picture 4" descr="C:\Program Files\Common Files\Microsoft Shared\Clipart\cagcat50\bd04972_.wmf"/>
          <p:cNvPicPr>
            <a:picLocks noGrp="1" noChangeAspect="1" noChangeArrowheads="1"/>
          </p:cNvPicPr>
          <p:nvPr>
            <p:ph type="clipArt" sz="half" idx="2"/>
          </p:nvPr>
        </p:nvPicPr>
        <p:blipFill>
          <a:blip r:embed="rId2" cstate="print"/>
          <a:srcRect/>
          <a:stretch>
            <a:fillRect/>
          </a:stretch>
        </p:blipFill>
        <p:spPr>
          <a:xfrm>
            <a:off x="107950" y="2492375"/>
            <a:ext cx="4006850" cy="3078163"/>
          </a:xfrm>
        </p:spPr>
      </p:pic>
      <p:sp>
        <p:nvSpPr>
          <p:cNvPr id="19461" name="WordArt 5"/>
          <p:cNvSpPr>
            <a:spLocks noChangeArrowheads="1" noChangeShapeType="1" noTextEdit="1"/>
          </p:cNvSpPr>
          <p:nvPr/>
        </p:nvSpPr>
        <p:spPr bwMode="auto">
          <a:xfrm>
            <a:off x="1835150" y="549275"/>
            <a:ext cx="5905500" cy="1600200"/>
          </a:xfrm>
          <a:prstGeom prst="rect">
            <a:avLst/>
          </a:prstGeom>
        </p:spPr>
        <p:txBody>
          <a:bodyPr wrap="none" fromWordArt="1">
            <a:prstTxWarp prst="textPlain">
              <a:avLst>
                <a:gd name="adj" fmla="val 51875"/>
              </a:avLst>
            </a:prstTxWarp>
          </a:bodyPr>
          <a:lstStyle/>
          <a:p>
            <a:pPr algn="ctr" rtl="1"/>
            <a:r>
              <a:rPr lang="ar-DZ" sz="2700" b="1" kern="10">
                <a:ln w="9525">
                  <a:noFill/>
                  <a:round/>
                  <a:headEnd/>
                  <a:tailEnd/>
                </a:ln>
                <a:solidFill>
                  <a:srgbClr val="FFFF66"/>
                </a:solidFill>
                <a:effectLst>
                  <a:prstShdw prst="shdw17" dist="17961" dir="2700000">
                    <a:srgbClr val="99993D"/>
                  </a:prstShdw>
                </a:effectLst>
                <a:latin typeface="Tahoma"/>
                <a:ea typeface="Tahoma"/>
                <a:cs typeface="Tahoma"/>
              </a:rPr>
              <a:t>الهدف</a:t>
            </a:r>
            <a:endParaRPr lang="fr-FR" sz="2700" b="1" kern="10">
              <a:ln w="9525">
                <a:noFill/>
                <a:round/>
                <a:headEnd/>
                <a:tailEnd/>
              </a:ln>
              <a:solidFill>
                <a:srgbClr val="FFFF66"/>
              </a:solidFill>
              <a:effectLst>
                <a:prstShdw prst="shdw17" dist="17961" dir="2700000">
                  <a:srgbClr val="99993D"/>
                </a:prstShdw>
              </a:effectLst>
              <a:latin typeface="Tahoma"/>
              <a:ea typeface="Tahoma"/>
              <a:cs typeface="Tahoma"/>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58402" name="Rectangle 2"/>
          <p:cNvSpPr>
            <a:spLocks noGrp="1" noChangeArrowheads="1"/>
          </p:cNvSpPr>
          <p:nvPr>
            <p:ph type="title"/>
          </p:nvPr>
        </p:nvSpPr>
        <p:spPr>
          <a:xfrm>
            <a:off x="457200" y="274638"/>
            <a:ext cx="8147050" cy="5891212"/>
          </a:xfrm>
        </p:spPr>
        <p:txBody>
          <a:bodyPr/>
          <a:lstStyle/>
          <a:p>
            <a:pPr eaLnBrk="1" hangingPunct="1">
              <a:defRPr/>
            </a:pPr>
            <a:r>
              <a:rPr lang="ar-SA" sz="4000" b="1" dirty="0" smtClean="0">
                <a:solidFill>
                  <a:srgbClr val="00FF00"/>
                </a:solidFill>
              </a:rPr>
              <a:t>... أيها ال</a:t>
            </a:r>
            <a:r>
              <a:rPr lang="ar-DZ" sz="4000" b="1" dirty="0" smtClean="0">
                <a:solidFill>
                  <a:srgbClr val="00FF00"/>
                </a:solidFill>
              </a:rPr>
              <a:t>طلبة والطالبات</a:t>
            </a:r>
            <a:r>
              <a:rPr lang="ar-SA" sz="4000" b="1" dirty="0" smtClean="0"/>
              <a:t> </a:t>
            </a:r>
            <a:br>
              <a:rPr lang="ar-SA" sz="4000" b="1" dirty="0" smtClean="0"/>
            </a:br>
            <a:r>
              <a:rPr lang="ar-SA" sz="4000" b="1" dirty="0" smtClean="0">
                <a:solidFill>
                  <a:srgbClr val="FFFF00"/>
                </a:solidFill>
              </a:rPr>
              <a:t>” إنكم في دور تكوين فلا يلهيكم السراب الخادع عن حسن الاستعداد وكمال التأهب ، اصرفوا تسعين جزءاً من المائة من وقتكم لهذا التكوين </a:t>
            </a:r>
            <a:r>
              <a:rPr lang="ar-SA" sz="4000" b="1" dirty="0" smtClean="0">
                <a:solidFill>
                  <a:srgbClr val="FF0000"/>
                </a:solidFill>
              </a:rPr>
              <a:t>وانصرفوا فيه لأنفسكم  </a:t>
            </a:r>
            <a:br>
              <a:rPr lang="ar-SA" sz="4000" b="1" dirty="0" smtClean="0">
                <a:solidFill>
                  <a:srgbClr val="FF0000"/>
                </a:solidFill>
              </a:rPr>
            </a:br>
            <a:r>
              <a:rPr lang="ar-SA" sz="4000" b="1" dirty="0" smtClean="0">
                <a:solidFill>
                  <a:srgbClr val="FF0000"/>
                </a:solidFill>
              </a:rPr>
              <a:t>واجعلوا العشرة أجزاء الباقية لما هو لكم من الشئون </a:t>
            </a:r>
            <a:r>
              <a:rPr lang="ar-SA" sz="4000" b="1" dirty="0" smtClean="0">
                <a:solidFill>
                  <a:srgbClr val="FFFF00"/>
                </a:solidFill>
              </a:rPr>
              <a:t>حتى يشتد عودكم ويتم استعدادكم وتكمل أهبتكم ، وحينئذ يفتح الله </a:t>
            </a:r>
            <a:r>
              <a:rPr lang="ar-DZ" sz="4000" b="1" dirty="0" smtClean="0">
                <a:solidFill>
                  <a:srgbClr val="FFFF00"/>
                </a:solidFill>
              </a:rPr>
              <a:t>لكم</a:t>
            </a:r>
            <a:r>
              <a:rPr lang="ar-SA" sz="4000" b="1" dirty="0" smtClean="0">
                <a:solidFill>
                  <a:srgbClr val="FFFF00"/>
                </a:solidFill>
              </a:rPr>
              <a:t> وهو خير الفاتحين“</a:t>
            </a:r>
            <a:endParaRPr lang="fr-FR" sz="4000" b="1"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358402"/>
                                        </p:tgtEl>
                                        <p:attrNameLst>
                                          <p:attrName>style.visibility</p:attrName>
                                        </p:attrNameLst>
                                      </p:cBhvr>
                                      <p:to>
                                        <p:strVal val="visible"/>
                                      </p:to>
                                    </p:set>
                                    <p:animEffect transition="in" filter="fade">
                                      <p:cBhvr>
                                        <p:cTn id="7" dur="1000">
                                          <p:stCondLst>
                                            <p:cond delay="0"/>
                                          </p:stCondLst>
                                        </p:cTn>
                                        <p:tgtEl>
                                          <p:spTgt spid="3584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02" grpId="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60450" name="Rectangle 2"/>
          <p:cNvSpPr>
            <a:spLocks noGrp="1" noChangeArrowheads="1"/>
          </p:cNvSpPr>
          <p:nvPr>
            <p:ph type="title"/>
          </p:nvPr>
        </p:nvSpPr>
        <p:spPr>
          <a:xfrm>
            <a:off x="468313" y="1052513"/>
            <a:ext cx="8002587" cy="4810125"/>
          </a:xfrm>
        </p:spPr>
        <p:txBody>
          <a:bodyPr/>
          <a:lstStyle/>
          <a:p>
            <a:pPr eaLnBrk="1" hangingPunct="1">
              <a:defRPr/>
            </a:pPr>
            <a:r>
              <a:rPr lang="ar-SA" sz="3600" b="1" dirty="0" smtClean="0"/>
              <a:t> </a:t>
            </a:r>
            <a:r>
              <a:rPr lang="ar-SA" sz="3600" b="1" dirty="0" smtClean="0">
                <a:solidFill>
                  <a:srgbClr val="FFFF00"/>
                </a:solidFill>
              </a:rPr>
              <a:t>" ... إن معركتنا معركة تربوية </a:t>
            </a:r>
            <a:r>
              <a:rPr lang="ar-DZ" sz="3600" b="1" dirty="0" smtClean="0">
                <a:solidFill>
                  <a:srgbClr val="FFFF00"/>
                </a:solidFill>
              </a:rPr>
              <a:t>تعليمية</a:t>
            </a:r>
            <a:r>
              <a:rPr lang="ar-SA" sz="3600" b="1" dirty="0" smtClean="0">
                <a:solidFill>
                  <a:srgbClr val="FFFF00"/>
                </a:solidFill>
              </a:rPr>
              <a:t>... " </a:t>
            </a:r>
            <a:br>
              <a:rPr lang="ar-SA" sz="3600" b="1" dirty="0" smtClean="0">
                <a:solidFill>
                  <a:srgbClr val="FFFF00"/>
                </a:solidFill>
              </a:rPr>
            </a:br>
            <a:r>
              <a:rPr lang="ar-SA" sz="3600" b="1" dirty="0" smtClean="0">
                <a:solidFill>
                  <a:srgbClr val="FFFF00"/>
                </a:solidFill>
              </a:rPr>
              <a:t/>
            </a:r>
            <a:br>
              <a:rPr lang="ar-SA" sz="3600" b="1" dirty="0" smtClean="0">
                <a:solidFill>
                  <a:srgbClr val="FFFF00"/>
                </a:solidFill>
              </a:rPr>
            </a:br>
            <a:r>
              <a:rPr lang="ar-SA" sz="3600" b="1" dirty="0" smtClean="0">
                <a:solidFill>
                  <a:srgbClr val="FFFF00"/>
                </a:solidFill>
              </a:rPr>
              <a:t>" </a:t>
            </a:r>
            <a:r>
              <a:rPr lang="ar-DZ" sz="3600" b="1" dirty="0">
                <a:solidFill>
                  <a:srgbClr val="FFFF00"/>
                </a:solidFill>
              </a:rPr>
              <a:t>و</a:t>
            </a:r>
            <a:r>
              <a:rPr lang="ar-SA" sz="3600" b="1" dirty="0" smtClean="0">
                <a:solidFill>
                  <a:srgbClr val="FFFF00"/>
                </a:solidFill>
              </a:rPr>
              <a:t>إن العمل مع أنفسنا هو أول واجباتنا فجاهدوا أنفسكم ”</a:t>
            </a:r>
            <a:r>
              <a:rPr lang="ar-DZ" sz="3600" b="1" dirty="0" smtClean="0">
                <a:solidFill>
                  <a:srgbClr val="FFFF00"/>
                </a:solidFill>
              </a:rPr>
              <a:t/>
            </a:r>
            <a:br>
              <a:rPr lang="ar-DZ" sz="3600" b="1" dirty="0" smtClean="0">
                <a:solidFill>
                  <a:srgbClr val="FFFF00"/>
                </a:solidFill>
              </a:rPr>
            </a:br>
            <a:r>
              <a:rPr lang="ar-DZ" sz="3600" b="1" dirty="0" smtClean="0">
                <a:solidFill>
                  <a:srgbClr val="FFFF00"/>
                </a:solidFill>
              </a:rPr>
              <a:t> والانسان هو الناتج النهائي للمنظومة التعليمية</a:t>
            </a:r>
            <a:r>
              <a:rPr lang="ar-SA" sz="3600" b="1" dirty="0" smtClean="0">
                <a:solidFill>
                  <a:srgbClr val="FFFF00"/>
                </a:solidFill>
              </a:rPr>
              <a:t/>
            </a:r>
            <a:br>
              <a:rPr lang="ar-SA" sz="3600" b="1" dirty="0" smtClean="0">
                <a:solidFill>
                  <a:srgbClr val="FFFF00"/>
                </a:solidFill>
              </a:rPr>
            </a:br>
            <a:endParaRPr lang="fr-FR" sz="3600" b="1" dirty="0" smtClean="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60450"/>
                                        </p:tgtEl>
                                        <p:attrNameLst>
                                          <p:attrName>style.visibility</p:attrName>
                                        </p:attrNameLst>
                                      </p:cBhvr>
                                      <p:to>
                                        <p:strVal val="visible"/>
                                      </p:to>
                                    </p:set>
                                    <p:anim calcmode="lin" valueType="num">
                                      <p:cBhvr>
                                        <p:cTn id="7" dur="1000" fill="hold"/>
                                        <p:tgtEl>
                                          <p:spTgt spid="360450"/>
                                        </p:tgtEl>
                                        <p:attrNameLst>
                                          <p:attrName>ppt_w</p:attrName>
                                        </p:attrNameLst>
                                      </p:cBhvr>
                                      <p:tavLst>
                                        <p:tav tm="0">
                                          <p:val>
                                            <p:strVal val="#ppt_w*0.70"/>
                                          </p:val>
                                        </p:tav>
                                        <p:tav tm="100000">
                                          <p:val>
                                            <p:strVal val="#ppt_w"/>
                                          </p:val>
                                        </p:tav>
                                      </p:tavLst>
                                    </p:anim>
                                    <p:anim calcmode="lin" valueType="num">
                                      <p:cBhvr>
                                        <p:cTn id="8" dur="1000" fill="hold"/>
                                        <p:tgtEl>
                                          <p:spTgt spid="360450"/>
                                        </p:tgtEl>
                                        <p:attrNameLst>
                                          <p:attrName>ppt_h</p:attrName>
                                        </p:attrNameLst>
                                      </p:cBhvr>
                                      <p:tavLst>
                                        <p:tav tm="0">
                                          <p:val>
                                            <p:strVal val="#ppt_h"/>
                                          </p:val>
                                        </p:tav>
                                        <p:tav tm="100000">
                                          <p:val>
                                            <p:strVal val="#ppt_h"/>
                                          </p:val>
                                        </p:tav>
                                      </p:tavLst>
                                    </p:anim>
                                    <p:animEffect transition="in" filter="fade">
                                      <p:cBhvr>
                                        <p:cTn id="9" dur="1000"/>
                                        <p:tgtEl>
                                          <p:spTgt spid="3604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0450" grpId="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AutoShape 4"/>
          <p:cNvSpPr>
            <a:spLocks noChangeArrowheads="1"/>
          </p:cNvSpPr>
          <p:nvPr/>
        </p:nvSpPr>
        <p:spPr bwMode="auto">
          <a:xfrm>
            <a:off x="3059113" y="2133600"/>
            <a:ext cx="3384550" cy="2808288"/>
          </a:xfrm>
          <a:prstGeom prst="irregularSeal1">
            <a:avLst/>
          </a:prstGeom>
          <a:solidFill>
            <a:schemeClr val="accent1"/>
          </a:solidFill>
          <a:ln w="9525">
            <a:miter lim="800000"/>
            <a:headEnd/>
            <a:tailEnd/>
          </a:ln>
          <a:scene3d>
            <a:camera prst="legacyObliqueBottomLeft"/>
            <a:lightRig rig="legacyFlat3" dir="t"/>
          </a:scene3d>
          <a:sp3d extrusionH="430200" prstMaterial="legacyMatte">
            <a:bevelT w="13500" h="13500" prst="angle"/>
            <a:bevelB w="13500" h="13500" prst="angle"/>
            <a:extrusionClr>
              <a:schemeClr val="accent1"/>
            </a:extrusionClr>
          </a:sp3d>
        </p:spPr>
        <p:txBody>
          <a:bodyPr wrap="none" anchor="ctr">
            <a:flatTx/>
          </a:bodyPr>
          <a:lstStyle/>
          <a:p>
            <a:pPr algn="ctr" rtl="1" eaLnBrk="1" hangingPunct="1"/>
            <a:r>
              <a:rPr lang="ar-EG" altLang="fr-FR" sz="3600" b="1">
                <a:solidFill>
                  <a:srgbClr val="FFFF00"/>
                </a:solidFill>
              </a:rPr>
              <a:t>تم بحمد الله</a:t>
            </a:r>
            <a:endParaRPr lang="fr-FR" altLang="fr-FR" sz="3600" b="1">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bg>
      <p:bgPr>
        <a:gradFill rotWithShape="0">
          <a:gsLst>
            <a:gs pos="0">
              <a:srgbClr val="2F7618"/>
            </a:gs>
            <a:gs pos="50000">
              <a:srgbClr val="66FF33"/>
            </a:gs>
            <a:gs pos="100000">
              <a:srgbClr val="2F7618"/>
            </a:gs>
          </a:gsLst>
          <a:lin ang="0" scaled="1"/>
        </a:gradFill>
        <a:effectLst/>
      </p:bgPr>
    </p:bg>
    <p:spTree>
      <p:nvGrpSpPr>
        <p:cNvPr id="1" name=""/>
        <p:cNvGrpSpPr/>
        <p:nvPr/>
      </p:nvGrpSpPr>
      <p:grpSpPr>
        <a:xfrm>
          <a:off x="0" y="0"/>
          <a:ext cx="0" cy="0"/>
          <a:chOff x="0" y="0"/>
          <a:chExt cx="0" cy="0"/>
        </a:xfrm>
      </p:grpSpPr>
      <p:sp>
        <p:nvSpPr>
          <p:cNvPr id="54274" name="Rectangle 2"/>
          <p:cNvSpPr>
            <a:spLocks noGrp="1" noRot="1" noChangeArrowheads="1"/>
          </p:cNvSpPr>
          <p:nvPr>
            <p:ph type="title"/>
          </p:nvPr>
        </p:nvSpPr>
        <p:spPr>
          <a:xfrm>
            <a:off x="2911475" y="260350"/>
            <a:ext cx="4032250" cy="1431925"/>
          </a:xfrm>
        </p:spPr>
        <p:txBody>
          <a:bodyPr/>
          <a:lstStyle/>
          <a:p>
            <a:pPr eaLnBrk="1" hangingPunct="1">
              <a:defRPr/>
            </a:pPr>
            <a:r>
              <a:rPr lang="ar-DZ" sz="6000" dirty="0" smtClean="0">
                <a:solidFill>
                  <a:srgbClr val="000099"/>
                </a:solidFill>
              </a:rPr>
              <a:t>مفهوم العلم     </a:t>
            </a:r>
            <a:endParaRPr lang="fr-FR" sz="6000" dirty="0" smtClean="0">
              <a:solidFill>
                <a:srgbClr val="000099"/>
              </a:solidFill>
            </a:endParaRPr>
          </a:p>
        </p:txBody>
      </p:sp>
      <p:sp>
        <p:nvSpPr>
          <p:cNvPr id="54275" name="Rectangle 3"/>
          <p:cNvSpPr>
            <a:spLocks noGrp="1" noRot="1" noChangeArrowheads="1"/>
          </p:cNvSpPr>
          <p:nvPr>
            <p:ph type="body" idx="1"/>
          </p:nvPr>
        </p:nvSpPr>
        <p:spPr>
          <a:xfrm>
            <a:off x="900113" y="2174875"/>
            <a:ext cx="8054975" cy="4278313"/>
          </a:xfrm>
        </p:spPr>
        <p:txBody>
          <a:bodyPr/>
          <a:lstStyle/>
          <a:p>
            <a:pPr eaLnBrk="1" hangingPunct="1">
              <a:lnSpc>
                <a:spcPct val="90000"/>
              </a:lnSpc>
              <a:defRPr/>
            </a:pPr>
            <a:r>
              <a:rPr lang="ar-DZ" b="1" dirty="0" smtClean="0">
                <a:solidFill>
                  <a:srgbClr val="993300"/>
                </a:solidFill>
              </a:rPr>
              <a:t>المعرفة الموضوعية المنسقة ، المنظمة والموثوقة نتائجها</a:t>
            </a:r>
            <a:r>
              <a:rPr lang="ar-EG" b="1" dirty="0" smtClean="0">
                <a:solidFill>
                  <a:srgbClr val="993300"/>
                </a:solidFill>
              </a:rPr>
              <a:t>.</a:t>
            </a:r>
            <a:r>
              <a:rPr lang="ar-SA" dirty="0" smtClean="0">
                <a:solidFill>
                  <a:srgbClr val="993300"/>
                </a:solidFill>
              </a:rPr>
              <a:t> </a:t>
            </a:r>
            <a:endParaRPr lang="ar-EG" sz="4000" b="1" dirty="0" smtClean="0">
              <a:solidFill>
                <a:srgbClr val="993300"/>
              </a:solidFill>
            </a:endParaRPr>
          </a:p>
          <a:p>
            <a:pPr eaLnBrk="1" hangingPunct="1">
              <a:lnSpc>
                <a:spcPct val="90000"/>
              </a:lnSpc>
              <a:defRPr/>
            </a:pPr>
            <a:r>
              <a:rPr lang="ar-DZ" b="1" dirty="0" smtClean="0">
                <a:solidFill>
                  <a:srgbClr val="993300"/>
                </a:solidFill>
              </a:rPr>
              <a:t>المعرفة النافعة للبشرية في نتيجتها</a:t>
            </a:r>
            <a:r>
              <a:rPr lang="ar-EG" b="1" dirty="0" smtClean="0">
                <a:solidFill>
                  <a:srgbClr val="993300"/>
                </a:solidFill>
              </a:rPr>
              <a:t>.</a:t>
            </a:r>
            <a:endParaRPr lang="ar-DZ" b="1" dirty="0" smtClean="0">
              <a:solidFill>
                <a:srgbClr val="993300"/>
              </a:solidFill>
            </a:endParaRPr>
          </a:p>
          <a:p>
            <a:pPr eaLnBrk="1" hangingPunct="1">
              <a:lnSpc>
                <a:spcPct val="90000"/>
              </a:lnSpc>
              <a:defRPr/>
            </a:pPr>
            <a:r>
              <a:rPr lang="ar-DZ" b="1" dirty="0" smtClean="0">
                <a:solidFill>
                  <a:srgbClr val="993300"/>
                </a:solidFill>
              </a:rPr>
              <a:t>نشاط بشري واع منظم منهجي بهدف الوصول الى أجوبة او حلول وضعية لمشكلات محددة</a:t>
            </a:r>
          </a:p>
          <a:p>
            <a:pPr eaLnBrk="1" hangingPunct="1">
              <a:lnSpc>
                <a:spcPct val="90000"/>
              </a:lnSpc>
              <a:defRPr/>
            </a:pPr>
            <a:r>
              <a:rPr lang="ar-DZ" b="1" dirty="0" smtClean="0">
                <a:solidFill>
                  <a:srgbClr val="993300"/>
                </a:solidFill>
              </a:rPr>
              <a:t>النتائج العملية والتقنية من البسيط في عهود الانسان الاولى  الى المعقد في الحياة المعاصرة في كل حقل ومجال</a:t>
            </a:r>
          </a:p>
          <a:p>
            <a:pPr eaLnBrk="1" hangingPunct="1">
              <a:lnSpc>
                <a:spcPct val="90000"/>
              </a:lnSpc>
              <a:defRPr/>
            </a:pPr>
            <a:endParaRPr lang="ar-DZ" b="1" dirty="0" smtClean="0">
              <a:solidFill>
                <a:srgbClr val="993300"/>
              </a:solidFill>
            </a:endParaRPr>
          </a:p>
          <a:p>
            <a:pPr eaLnBrk="1" hangingPunct="1">
              <a:lnSpc>
                <a:spcPct val="90000"/>
              </a:lnSpc>
              <a:defRPr/>
            </a:pPr>
            <a:endParaRPr lang="ar-DZ" b="1" dirty="0" smtClean="0">
              <a:solidFill>
                <a:srgbClr val="993300"/>
              </a:solidFill>
            </a:endParaRPr>
          </a:p>
          <a:p>
            <a:pPr eaLnBrk="1" hangingPunct="1">
              <a:lnSpc>
                <a:spcPct val="90000"/>
              </a:lnSpc>
              <a:defRPr/>
            </a:pPr>
            <a:endParaRPr lang="ar-DZ" b="1" dirty="0" smtClean="0">
              <a:solidFill>
                <a:srgbClr val="993300"/>
              </a:solidFill>
            </a:endParaRPr>
          </a:p>
          <a:p>
            <a:pPr eaLnBrk="1" hangingPunct="1">
              <a:lnSpc>
                <a:spcPct val="90000"/>
              </a:lnSpc>
              <a:defRPr/>
            </a:pPr>
            <a:endParaRPr lang="ar-EG" b="1" dirty="0" smtClean="0">
              <a:solidFill>
                <a:srgbClr val="993300"/>
              </a:solidFill>
            </a:endParaRPr>
          </a:p>
          <a:p>
            <a:pPr eaLnBrk="1" hangingPunct="1">
              <a:lnSpc>
                <a:spcPct val="90000"/>
              </a:lnSpc>
              <a:buFont typeface="Wingdings" pitchFamily="2" charset="2"/>
              <a:buNone/>
              <a:defRPr/>
            </a:pPr>
            <a:r>
              <a:rPr lang="ar-EG" sz="4400" b="1" dirty="0" smtClean="0">
                <a:solidFill>
                  <a:srgbClr val="000000"/>
                </a:solidFill>
                <a:effectLst>
                  <a:outerShdw blurRad="38100" dist="38100" dir="2700000" algn="tl">
                    <a:srgbClr val="FFFFFF"/>
                  </a:outerShdw>
                </a:effectLst>
              </a:rPr>
              <a:t>	</a:t>
            </a:r>
            <a:r>
              <a:rPr lang="ar-EG" b="1" dirty="0" smtClean="0">
                <a:solidFill>
                  <a:srgbClr val="FF0000"/>
                </a:solidFill>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54274"/>
                                        </p:tgtEl>
                                        <p:attrNameLst>
                                          <p:attrName>style.visibility</p:attrName>
                                        </p:attrNameLst>
                                      </p:cBhvr>
                                      <p:to>
                                        <p:strVal val="visible"/>
                                      </p:to>
                                    </p:set>
                                    <p:animEffect transition="in" filter="fade">
                                      <p:cBhvr>
                                        <p:cTn id="7" dur="600">
                                          <p:stCondLst>
                                            <p:cond delay="0"/>
                                          </p:stCondLst>
                                        </p:cTn>
                                        <p:tgtEl>
                                          <p:spTgt spid="54274"/>
                                        </p:tgtEl>
                                      </p:cBhvr>
                                    </p:animEffect>
                                    <p:anim calcmode="lin" valueType="num">
                                      <p:cBhvr>
                                        <p:cTn id="8" dur="600" fill="hold">
                                          <p:stCondLst>
                                            <p:cond delay="0"/>
                                          </p:stCondLst>
                                        </p:cTn>
                                        <p:tgtEl>
                                          <p:spTgt spid="54274"/>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54274"/>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54274"/>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54275">
                                            <p:txEl>
                                              <p:pRg st="0" end="0"/>
                                            </p:txEl>
                                          </p:spTgt>
                                        </p:tgtEl>
                                        <p:attrNameLst>
                                          <p:attrName>style.visibility</p:attrName>
                                        </p:attrNameLst>
                                      </p:cBhvr>
                                      <p:to>
                                        <p:strVal val="visible"/>
                                      </p:to>
                                    </p:set>
                                    <p:animEffect transition="in" filter="slide(fromBottom)">
                                      <p:cBhvr>
                                        <p:cTn id="15" dur="500">
                                          <p:stCondLst>
                                            <p:cond delay="0"/>
                                          </p:stCondLst>
                                        </p:cTn>
                                        <p:tgtEl>
                                          <p:spTgt spid="54275">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54275">
                                            <p:txEl>
                                              <p:pRg st="1" end="1"/>
                                            </p:txEl>
                                          </p:spTgt>
                                        </p:tgtEl>
                                        <p:attrNameLst>
                                          <p:attrName>style.visibility</p:attrName>
                                        </p:attrNameLst>
                                      </p:cBhvr>
                                      <p:to>
                                        <p:strVal val="visible"/>
                                      </p:to>
                                    </p:set>
                                    <p:animEffect transition="in" filter="slide(fromBottom)">
                                      <p:cBhvr>
                                        <p:cTn id="20" dur="500">
                                          <p:stCondLst>
                                            <p:cond delay="0"/>
                                          </p:stCondLst>
                                        </p:cTn>
                                        <p:tgtEl>
                                          <p:spTgt spid="54275">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54275">
                                            <p:txEl>
                                              <p:pRg st="2" end="2"/>
                                            </p:txEl>
                                          </p:spTgt>
                                        </p:tgtEl>
                                        <p:attrNameLst>
                                          <p:attrName>style.visibility</p:attrName>
                                        </p:attrNameLst>
                                      </p:cBhvr>
                                      <p:to>
                                        <p:strVal val="visible"/>
                                      </p:to>
                                    </p:set>
                                    <p:animEffect transition="in" filter="slide(fromBottom)">
                                      <p:cBhvr>
                                        <p:cTn id="25" dur="500">
                                          <p:stCondLst>
                                            <p:cond delay="0"/>
                                          </p:stCondLst>
                                        </p:cTn>
                                        <p:tgtEl>
                                          <p:spTgt spid="54275">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54275">
                                            <p:txEl>
                                              <p:pRg st="3" end="3"/>
                                            </p:txEl>
                                          </p:spTgt>
                                        </p:tgtEl>
                                        <p:attrNameLst>
                                          <p:attrName>style.visibility</p:attrName>
                                        </p:attrNameLst>
                                      </p:cBhvr>
                                      <p:to>
                                        <p:strVal val="visible"/>
                                      </p:to>
                                    </p:set>
                                    <p:animEffect transition="in" filter="slide(fromBottom)">
                                      <p:cBhvr>
                                        <p:cTn id="30" dur="500">
                                          <p:stCondLst>
                                            <p:cond delay="0"/>
                                          </p:stCondLst>
                                        </p:cTn>
                                        <p:tgtEl>
                                          <p:spTgt spid="54275">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54275">
                                            <p:txEl>
                                              <p:pRg st="8" end="8"/>
                                            </p:txEl>
                                          </p:spTgt>
                                        </p:tgtEl>
                                        <p:attrNameLst>
                                          <p:attrName>style.visibility</p:attrName>
                                        </p:attrNameLst>
                                      </p:cBhvr>
                                      <p:to>
                                        <p:strVal val="visible"/>
                                      </p:to>
                                    </p:set>
                                    <p:animEffect transition="in" filter="slide(fromBottom)">
                                      <p:cBhvr>
                                        <p:cTn id="35" dur="500">
                                          <p:stCondLst>
                                            <p:cond delay="0"/>
                                          </p:stCondLst>
                                        </p:cTn>
                                        <p:tgtEl>
                                          <p:spTgt spid="5427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p:bldP spid="5427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3394" name="Rectangle 2"/>
          <p:cNvSpPr>
            <a:spLocks noGrp="1" noRot="1" noChangeArrowheads="1"/>
          </p:cNvSpPr>
          <p:nvPr>
            <p:ph type="title"/>
          </p:nvPr>
        </p:nvSpPr>
        <p:spPr>
          <a:xfrm>
            <a:off x="5076825" y="1916113"/>
            <a:ext cx="3467100" cy="1871662"/>
          </a:xfrm>
        </p:spPr>
        <p:txBody>
          <a:bodyPr/>
          <a:lstStyle/>
          <a:p>
            <a:pPr algn="r" eaLnBrk="1" hangingPunct="1">
              <a:defRPr/>
            </a:pPr>
            <a:r>
              <a:rPr lang="ar-EG" sz="4800" dirty="0" smtClean="0">
                <a:solidFill>
                  <a:schemeClr val="folHlink"/>
                </a:solidFill>
              </a:rPr>
              <a:t>ال</a:t>
            </a:r>
            <a:r>
              <a:rPr lang="ar-DZ" sz="4800" dirty="0" smtClean="0">
                <a:solidFill>
                  <a:schemeClr val="folHlink"/>
                </a:solidFill>
              </a:rPr>
              <a:t>معرفة البشرية</a:t>
            </a:r>
            <a:r>
              <a:rPr lang="ar-EG" sz="4800" dirty="0" smtClean="0">
                <a:solidFill>
                  <a:schemeClr val="folHlink"/>
                </a:solidFill>
              </a:rPr>
              <a:t>.</a:t>
            </a:r>
            <a:r>
              <a:rPr lang="ar-EG" sz="4800" dirty="0" smtClean="0">
                <a:solidFill>
                  <a:schemeClr val="bg1"/>
                </a:solidFill>
              </a:rPr>
              <a:t/>
            </a:r>
            <a:br>
              <a:rPr lang="ar-EG" sz="4800" dirty="0" smtClean="0">
                <a:solidFill>
                  <a:schemeClr val="bg1"/>
                </a:solidFill>
              </a:rPr>
            </a:br>
            <a:endParaRPr lang="fr-FR" sz="4800" dirty="0" smtClean="0">
              <a:solidFill>
                <a:schemeClr val="bg1"/>
              </a:solidFill>
            </a:endParaRPr>
          </a:p>
        </p:txBody>
      </p:sp>
      <p:sp>
        <p:nvSpPr>
          <p:cNvPr id="21507" name="Text Box 3"/>
          <p:cNvSpPr txBox="1">
            <a:spLocks noChangeArrowheads="1"/>
          </p:cNvSpPr>
          <p:nvPr/>
        </p:nvSpPr>
        <p:spPr bwMode="auto">
          <a:xfrm>
            <a:off x="1331913" y="549275"/>
            <a:ext cx="6264275" cy="1006475"/>
          </a:xfrm>
          <a:prstGeom prst="rect">
            <a:avLst/>
          </a:prstGeom>
          <a:noFill/>
          <a:ln w="9525">
            <a:noFill/>
            <a:miter lim="800000"/>
            <a:headEnd/>
            <a:tailEnd/>
          </a:ln>
        </p:spPr>
        <p:txBody>
          <a:bodyPr>
            <a:spAutoFit/>
          </a:bodyPr>
          <a:lstStyle/>
          <a:p>
            <a:pPr algn="ctr" rtl="1" eaLnBrk="1" hangingPunct="1">
              <a:spcBef>
                <a:spcPct val="50000"/>
              </a:spcBef>
            </a:pPr>
            <a:r>
              <a:rPr lang="ar-EG" altLang="fr-FR" sz="6000" b="1">
                <a:solidFill>
                  <a:srgbClr val="000066"/>
                </a:solidFill>
              </a:rPr>
              <a:t>خطوط </a:t>
            </a:r>
            <a:r>
              <a:rPr lang="ar-DZ" altLang="fr-FR" sz="6000" b="1">
                <a:solidFill>
                  <a:srgbClr val="000066"/>
                </a:solidFill>
              </a:rPr>
              <a:t>السير</a:t>
            </a:r>
            <a:r>
              <a:rPr lang="ar-EG" altLang="fr-FR" sz="6000" b="1">
                <a:solidFill>
                  <a:srgbClr val="000066"/>
                </a:solidFill>
              </a:rPr>
              <a:t> الثلاثة</a:t>
            </a:r>
            <a:endParaRPr lang="fr-FR" altLang="fr-FR" sz="6000" b="1">
              <a:solidFill>
                <a:srgbClr val="000066"/>
              </a:solidFill>
            </a:endParaRPr>
          </a:p>
        </p:txBody>
      </p:sp>
      <p:sp>
        <p:nvSpPr>
          <p:cNvPr id="443396" name="Rectangle 4"/>
          <p:cNvSpPr>
            <a:spLocks noChangeArrowheads="1"/>
          </p:cNvSpPr>
          <p:nvPr/>
        </p:nvSpPr>
        <p:spPr bwMode="auto">
          <a:xfrm>
            <a:off x="3852863" y="3068638"/>
            <a:ext cx="3455987" cy="1873250"/>
          </a:xfrm>
          <a:prstGeom prst="rect">
            <a:avLst/>
          </a:prstGeom>
          <a:noFill/>
          <a:ln>
            <a:noFill/>
          </a:ln>
          <a:effectLst/>
          <a:extLst/>
        </p:spPr>
        <p:txBody>
          <a:bodyPr anchor="b"/>
          <a:lstStyle/>
          <a:p>
            <a:pPr algn="r" rtl="1" eaLnBrk="1" hangingPunct="1">
              <a:defRPr/>
            </a:pPr>
            <a:r>
              <a:rPr lang="ar-DZ" sz="4800" b="1" dirty="0">
                <a:solidFill>
                  <a:schemeClr val="folHlink"/>
                </a:solidFill>
                <a:effectLst>
                  <a:outerShdw blurRad="38100" dist="38100" dir="2700000" algn="tl">
                    <a:srgbClr val="000000"/>
                  </a:outerShdw>
                </a:effectLst>
                <a:latin typeface="Arial Black" pitchFamily="34" charset="0"/>
              </a:rPr>
              <a:t>     فعل التفكير</a:t>
            </a:r>
            <a:r>
              <a:rPr lang="ar-EG" sz="4800" b="1" dirty="0">
                <a:solidFill>
                  <a:schemeClr val="folHlink"/>
                </a:solidFill>
                <a:effectLst>
                  <a:outerShdw blurRad="38100" dist="38100" dir="2700000" algn="tl">
                    <a:srgbClr val="000000"/>
                  </a:outerShdw>
                </a:effectLst>
                <a:latin typeface="Arial Black" pitchFamily="34" charset="0"/>
              </a:rPr>
              <a:t>.</a:t>
            </a:r>
            <a:br>
              <a:rPr lang="ar-EG" sz="4800" b="1" dirty="0">
                <a:solidFill>
                  <a:schemeClr val="folHlink"/>
                </a:solidFill>
                <a:effectLst>
                  <a:outerShdw blurRad="38100" dist="38100" dir="2700000" algn="tl">
                    <a:srgbClr val="000000"/>
                  </a:outerShdw>
                </a:effectLst>
                <a:latin typeface="Arial Black" pitchFamily="34" charset="0"/>
              </a:rPr>
            </a:br>
            <a:endParaRPr lang="fr-FR" sz="4800" b="1" dirty="0">
              <a:solidFill>
                <a:schemeClr val="folHlink"/>
              </a:solidFill>
              <a:effectLst>
                <a:outerShdw blurRad="38100" dist="38100" dir="2700000" algn="tl">
                  <a:srgbClr val="000000"/>
                </a:outerShdw>
              </a:effectLst>
              <a:latin typeface="Arial Black" pitchFamily="34" charset="0"/>
            </a:endParaRPr>
          </a:p>
        </p:txBody>
      </p:sp>
      <p:sp>
        <p:nvSpPr>
          <p:cNvPr id="443397" name="Rectangle 5"/>
          <p:cNvSpPr>
            <a:spLocks noChangeArrowheads="1"/>
          </p:cNvSpPr>
          <p:nvPr/>
        </p:nvSpPr>
        <p:spPr bwMode="auto">
          <a:xfrm>
            <a:off x="468313" y="4508500"/>
            <a:ext cx="3743325" cy="1009650"/>
          </a:xfrm>
          <a:prstGeom prst="rect">
            <a:avLst/>
          </a:prstGeom>
          <a:noFill/>
          <a:ln>
            <a:noFill/>
          </a:ln>
          <a:effectLst/>
          <a:extLst/>
        </p:spPr>
        <p:txBody>
          <a:bodyPr anchor="b"/>
          <a:lstStyle/>
          <a:p>
            <a:pPr algn="r" rtl="1" eaLnBrk="1" hangingPunct="1">
              <a:defRPr/>
            </a:pPr>
            <a:r>
              <a:rPr lang="ar-EG" sz="4400" dirty="0">
                <a:solidFill>
                  <a:srgbClr val="FFFF00"/>
                </a:solidFill>
                <a:effectLst>
                  <a:outerShdw blurRad="38100" dist="38100" dir="2700000" algn="tl">
                    <a:srgbClr val="000000"/>
                  </a:outerShdw>
                </a:effectLst>
                <a:latin typeface="Arial Black" pitchFamily="34" charset="0"/>
              </a:rPr>
              <a:t/>
            </a:r>
            <a:br>
              <a:rPr lang="ar-EG" sz="4400" dirty="0">
                <a:solidFill>
                  <a:srgbClr val="FFFF00"/>
                </a:solidFill>
                <a:effectLst>
                  <a:outerShdw blurRad="38100" dist="38100" dir="2700000" algn="tl">
                    <a:srgbClr val="000000"/>
                  </a:outerShdw>
                </a:effectLst>
                <a:latin typeface="Arial Black" pitchFamily="34" charset="0"/>
              </a:rPr>
            </a:br>
            <a:r>
              <a:rPr lang="ar-DZ" sz="4800" b="1" dirty="0">
                <a:solidFill>
                  <a:schemeClr val="folHlink"/>
                </a:solidFill>
                <a:effectLst>
                  <a:outerShdw blurRad="38100" dist="38100" dir="2700000" algn="tl">
                    <a:srgbClr val="000000"/>
                  </a:outerShdw>
                </a:effectLst>
                <a:latin typeface="Arial Black" pitchFamily="34" charset="0"/>
              </a:rPr>
              <a:t>المعرفة العلمية</a:t>
            </a:r>
            <a:r>
              <a:rPr lang="ar-EG" sz="4800" b="1" dirty="0">
                <a:solidFill>
                  <a:schemeClr val="folHlink"/>
                </a:solidFill>
                <a:effectLst>
                  <a:outerShdw blurRad="38100" dist="38100" dir="2700000" algn="tl">
                    <a:srgbClr val="000000"/>
                  </a:outerShdw>
                </a:effectLst>
                <a:latin typeface="Arial Black" pitchFamily="34" charset="0"/>
              </a:rPr>
              <a:t>.</a:t>
            </a:r>
            <a:endParaRPr lang="fr-FR" sz="4800" b="1" dirty="0">
              <a:solidFill>
                <a:schemeClr val="folHlink"/>
              </a:solidFill>
              <a:effectLst>
                <a:outerShdw blurRad="38100" dist="38100" dir="2700000" algn="tl">
                  <a:srgbClr val="000000"/>
                </a:outerShdw>
              </a:effectLst>
              <a:latin typeface="Arial Black"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8" presetClass="emph" presetSubtype="0" fill="hold" grpId="0" nodeType="withEffect">
                                  <p:stCondLst>
                                    <p:cond delay="0"/>
                                  </p:stCondLst>
                                  <p:iterate type="lt">
                                    <p:tmPct val="4000"/>
                                  </p:iterate>
                                  <p:childTnLst>
                                    <p:set>
                                      <p:cBhvr>
                                        <p:cTn id="6" dur="500" fill="hold"/>
                                        <p:tgtEl>
                                          <p:spTgt spid="443394"/>
                                        </p:tgtEl>
                                        <p:attrNameLst>
                                          <p:attrName>style.textDecorationUnderline</p:attrName>
                                        </p:attrNameLst>
                                      </p:cBhvr>
                                      <p:to>
                                        <p:strVal val="true"/>
                                      </p:to>
                                    </p:set>
                                  </p:childTnLst>
                                </p:cTn>
                              </p:par>
                              <p:par>
                                <p:cTn id="7" presetID="18" presetClass="emph" presetSubtype="0" fill="hold" grpId="0" nodeType="withEffect">
                                  <p:stCondLst>
                                    <p:cond delay="0"/>
                                  </p:stCondLst>
                                  <p:iterate type="lt">
                                    <p:tmPct val="4000"/>
                                  </p:iterate>
                                  <p:childTnLst>
                                    <p:set>
                                      <p:cBhvr>
                                        <p:cTn id="8" dur="500" fill="hold"/>
                                        <p:tgtEl>
                                          <p:spTgt spid="443396"/>
                                        </p:tgtEl>
                                        <p:attrNameLst>
                                          <p:attrName>style.textDecorationUnderline</p:attrName>
                                        </p:attrNameLst>
                                      </p:cBhvr>
                                      <p:to>
                                        <p:strVal val="true"/>
                                      </p:to>
                                    </p:set>
                                  </p:childTnLst>
                                </p:cTn>
                              </p:par>
                              <p:par>
                                <p:cTn id="9" presetID="18" presetClass="emph" presetSubtype="0" fill="hold" grpId="0" nodeType="withEffect">
                                  <p:stCondLst>
                                    <p:cond delay="0"/>
                                  </p:stCondLst>
                                  <p:iterate type="lt">
                                    <p:tmPct val="4000"/>
                                  </p:iterate>
                                  <p:childTnLst>
                                    <p:set>
                                      <p:cBhvr>
                                        <p:cTn id="10" dur="500" fill="hold"/>
                                        <p:tgtEl>
                                          <p:spTgt spid="443397"/>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3394" grpId="0"/>
      <p:bldP spid="443396" grpId="0"/>
      <p:bldP spid="44339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0" name="Object 2"/>
          <p:cNvGraphicFramePr>
            <a:graphicFrameLocks noChangeAspect="1"/>
          </p:cNvGraphicFramePr>
          <p:nvPr/>
        </p:nvGraphicFramePr>
        <p:xfrm>
          <a:off x="0" y="0"/>
          <a:ext cx="1981200" cy="1905000"/>
        </p:xfrm>
        <a:graphic>
          <a:graphicData uri="http://schemas.openxmlformats.org/presentationml/2006/ole">
            <mc:AlternateContent xmlns:mc="http://schemas.openxmlformats.org/markup-compatibility/2006">
              <mc:Choice xmlns:v="urn:schemas-microsoft-com:vml" Requires="v">
                <p:oleObj spid="_x0000_s22532" name="Clip" r:id="rId6" imgW="2425700" imgH="3463925" progId="MS_ClipArt_Gallery.2">
                  <p:embed/>
                </p:oleObj>
              </mc:Choice>
              <mc:Fallback>
                <p:oleObj name="Clip" r:id="rId6" imgW="2425700" imgH="3463925" progId="MS_ClipArt_Gallery.2">
                  <p:embed/>
                  <p:pic>
                    <p:nvPicPr>
                      <p:cNvPr id="0" name="Object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1981200"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87427" name="AutoShape 3"/>
          <p:cNvSpPr>
            <a:spLocks noChangeArrowheads="1"/>
          </p:cNvSpPr>
          <p:nvPr/>
        </p:nvSpPr>
        <p:spPr bwMode="auto">
          <a:xfrm>
            <a:off x="6243638" y="1752600"/>
            <a:ext cx="2290762" cy="2057400"/>
          </a:xfrm>
          <a:prstGeom prst="leftArrowCallout">
            <a:avLst>
              <a:gd name="adj1" fmla="val 38583"/>
              <a:gd name="adj2" fmla="val 25000"/>
              <a:gd name="adj3" fmla="val 18557"/>
              <a:gd name="adj4" fmla="val 66667"/>
            </a:avLst>
          </a:prstGeom>
          <a:gradFill rotWithShape="0">
            <a:gsLst>
              <a:gs pos="0">
                <a:srgbClr val="CC0000"/>
              </a:gs>
              <a:gs pos="100000">
                <a:srgbClr val="5E0000"/>
              </a:gs>
            </a:gsLst>
            <a:lin ang="2700000" scaled="1"/>
          </a:gradFill>
          <a:ln w="9525">
            <a:solidFill>
              <a:schemeClr val="tx2"/>
            </a:solidFill>
            <a:miter lim="800000"/>
            <a:headEnd/>
            <a:tailEnd/>
          </a:ln>
        </p:spPr>
        <p:txBody>
          <a:bodyPr wrap="none" anchor="ctr"/>
          <a:lstStyle/>
          <a:p>
            <a:pPr algn="ctr" rtl="1"/>
            <a:r>
              <a:rPr kumimoji="1" lang="ar-DZ" altLang="en-US" sz="3600" b="1">
                <a:solidFill>
                  <a:srgbClr val="FFFF00"/>
                </a:solidFill>
                <a:latin typeface="Times New Roman" pitchFamily="18" charset="0"/>
              </a:rPr>
              <a:t>ما مبرر</a:t>
            </a:r>
          </a:p>
          <a:p>
            <a:pPr algn="ctr" rtl="1"/>
            <a:r>
              <a:rPr kumimoji="1" lang="ar-DZ" altLang="en-US" sz="3600" b="1">
                <a:solidFill>
                  <a:srgbClr val="FFFF00"/>
                </a:solidFill>
                <a:latin typeface="Times New Roman" pitchFamily="18" charset="0"/>
              </a:rPr>
              <a:t> جعلهما</a:t>
            </a:r>
          </a:p>
          <a:p>
            <a:pPr algn="ctr" rtl="1"/>
            <a:r>
              <a:rPr kumimoji="1" lang="ar-DZ" altLang="en-US" sz="3600" b="1">
                <a:solidFill>
                  <a:srgbClr val="FFFF00"/>
                </a:solidFill>
                <a:latin typeface="Times New Roman" pitchFamily="18" charset="0"/>
              </a:rPr>
              <a:t> علما؟</a:t>
            </a:r>
            <a:endParaRPr kumimoji="1" lang="fr-FR" altLang="en-US" sz="3600" b="1">
              <a:solidFill>
                <a:srgbClr val="FFFF00"/>
              </a:solidFill>
              <a:latin typeface="Times New Roman" pitchFamily="18" charset="0"/>
            </a:endParaRPr>
          </a:p>
        </p:txBody>
      </p:sp>
      <p:sp>
        <p:nvSpPr>
          <p:cNvPr id="487428" name="AutoShape 4"/>
          <p:cNvSpPr>
            <a:spLocks noChangeArrowheads="1"/>
          </p:cNvSpPr>
          <p:nvPr/>
        </p:nvSpPr>
        <p:spPr bwMode="auto">
          <a:xfrm>
            <a:off x="3962400" y="1752600"/>
            <a:ext cx="2290763" cy="2057400"/>
          </a:xfrm>
          <a:prstGeom prst="leftArrowCallout">
            <a:avLst>
              <a:gd name="adj1" fmla="val 38583"/>
              <a:gd name="adj2" fmla="val 25000"/>
              <a:gd name="adj3" fmla="val 18557"/>
              <a:gd name="adj4" fmla="val 66667"/>
            </a:avLst>
          </a:prstGeom>
          <a:gradFill rotWithShape="0">
            <a:gsLst>
              <a:gs pos="0">
                <a:srgbClr val="008000"/>
              </a:gs>
              <a:gs pos="100000">
                <a:srgbClr val="003B00"/>
              </a:gs>
            </a:gsLst>
            <a:lin ang="2700000" scaled="1"/>
          </a:gradFill>
          <a:ln w="9525">
            <a:solidFill>
              <a:schemeClr val="tx2"/>
            </a:solidFill>
            <a:miter lim="800000"/>
            <a:headEnd/>
            <a:tailEnd/>
          </a:ln>
        </p:spPr>
        <p:txBody>
          <a:bodyPr wrap="none" anchor="ctr"/>
          <a:lstStyle/>
          <a:p>
            <a:pPr algn="ctr" rtl="1"/>
            <a:r>
              <a:rPr kumimoji="1" lang="ar-DZ" altLang="en-US" sz="2800" b="1">
                <a:solidFill>
                  <a:srgbClr val="FFFF00"/>
                </a:solidFill>
                <a:latin typeface="Times New Roman" pitchFamily="18" charset="0"/>
              </a:rPr>
              <a:t>ما مبرر</a:t>
            </a:r>
          </a:p>
          <a:p>
            <a:pPr algn="ctr" rtl="1"/>
            <a:r>
              <a:rPr kumimoji="1" lang="ar-DZ" altLang="en-US" sz="2800" b="1">
                <a:solidFill>
                  <a:srgbClr val="FFFF00"/>
                </a:solidFill>
                <a:latin typeface="Times New Roman" pitchFamily="18" charset="0"/>
              </a:rPr>
              <a:t>جعلهما</a:t>
            </a:r>
          </a:p>
          <a:p>
            <a:pPr algn="ctr" rtl="1"/>
            <a:r>
              <a:rPr kumimoji="1" lang="ar-DZ" altLang="en-US" sz="2800" b="1">
                <a:solidFill>
                  <a:srgbClr val="FFFF00"/>
                </a:solidFill>
                <a:latin typeface="Times New Roman" pitchFamily="18" charset="0"/>
              </a:rPr>
              <a:t>علمين</a:t>
            </a:r>
          </a:p>
          <a:p>
            <a:pPr algn="ctr" rtl="1"/>
            <a:r>
              <a:rPr kumimoji="1" lang="ar-DZ" altLang="en-US" sz="2800" b="1">
                <a:solidFill>
                  <a:srgbClr val="FFFF00"/>
                </a:solidFill>
                <a:latin typeface="Times New Roman" pitchFamily="18" charset="0"/>
              </a:rPr>
              <a:t>وليس علما </a:t>
            </a:r>
          </a:p>
          <a:p>
            <a:pPr algn="ctr" rtl="1"/>
            <a:r>
              <a:rPr kumimoji="1" lang="ar-DZ" altLang="en-US" sz="2800" b="1">
                <a:solidFill>
                  <a:srgbClr val="FFFF00"/>
                </a:solidFill>
                <a:latin typeface="Times New Roman" pitchFamily="18" charset="0"/>
              </a:rPr>
              <a:t>واحدا؟</a:t>
            </a:r>
            <a:endParaRPr kumimoji="1" lang="fr-FR" altLang="en-US" sz="2800" b="1">
              <a:solidFill>
                <a:srgbClr val="FFFF00"/>
              </a:solidFill>
              <a:latin typeface="Times New Roman" pitchFamily="18" charset="0"/>
            </a:endParaRPr>
          </a:p>
        </p:txBody>
      </p:sp>
      <p:sp>
        <p:nvSpPr>
          <p:cNvPr id="487429" name="AutoShape 5"/>
          <p:cNvSpPr>
            <a:spLocks noChangeArrowheads="1"/>
          </p:cNvSpPr>
          <p:nvPr/>
        </p:nvSpPr>
        <p:spPr bwMode="auto">
          <a:xfrm>
            <a:off x="1676400" y="1752600"/>
            <a:ext cx="2290763" cy="2057400"/>
          </a:xfrm>
          <a:prstGeom prst="leftArrowCallout">
            <a:avLst>
              <a:gd name="adj1" fmla="val 38583"/>
              <a:gd name="adj2" fmla="val 25000"/>
              <a:gd name="adj3" fmla="val 18557"/>
              <a:gd name="adj4" fmla="val 66667"/>
            </a:avLst>
          </a:prstGeom>
          <a:gradFill rotWithShape="0">
            <a:gsLst>
              <a:gs pos="0">
                <a:srgbClr val="6666FF"/>
              </a:gs>
              <a:gs pos="100000">
                <a:srgbClr val="2F2F76"/>
              </a:gs>
            </a:gsLst>
            <a:lin ang="2700000" scaled="1"/>
          </a:gradFill>
          <a:ln w="9525">
            <a:solidFill>
              <a:schemeClr val="tx2"/>
            </a:solidFill>
            <a:miter lim="800000"/>
            <a:headEnd/>
            <a:tailEnd/>
          </a:ln>
        </p:spPr>
        <p:txBody>
          <a:bodyPr wrap="none" anchor="ctr"/>
          <a:lstStyle/>
          <a:p>
            <a:pPr algn="ctr" rtl="1"/>
            <a:endParaRPr kumimoji="1" lang="en-US" altLang="en-US" sz="2800" b="1">
              <a:solidFill>
                <a:srgbClr val="FFFF00"/>
              </a:solidFill>
              <a:latin typeface="Times New Roman" pitchFamily="18" charset="0"/>
            </a:endParaRPr>
          </a:p>
          <a:p>
            <a:pPr algn="ctr" rtl="1"/>
            <a:r>
              <a:rPr kumimoji="1" lang="ar-DZ" altLang="en-US" sz="2800" b="1">
                <a:solidFill>
                  <a:srgbClr val="FFFF00"/>
                </a:solidFill>
                <a:latin typeface="Times New Roman" pitchFamily="18" charset="0"/>
              </a:rPr>
              <a:t>ما الذي</a:t>
            </a:r>
          </a:p>
          <a:p>
            <a:pPr algn="ctr" rtl="1"/>
            <a:r>
              <a:rPr kumimoji="1" lang="ar-DZ" altLang="en-US" sz="2800" b="1">
                <a:solidFill>
                  <a:srgbClr val="FFFF00"/>
                </a:solidFill>
                <a:latin typeface="Times New Roman" pitchFamily="18" charset="0"/>
              </a:rPr>
              <a:t>يميزهما؟</a:t>
            </a:r>
          </a:p>
          <a:p>
            <a:pPr algn="ctr" rtl="1"/>
            <a:r>
              <a:rPr kumimoji="1" lang="ar-DZ" altLang="en-US" sz="2800" b="1">
                <a:solidFill>
                  <a:srgbClr val="FFFF00"/>
                </a:solidFill>
                <a:latin typeface="Times New Roman" pitchFamily="18" charset="0"/>
              </a:rPr>
              <a:t>موضوع</a:t>
            </a:r>
          </a:p>
          <a:p>
            <a:pPr algn="ctr" rtl="1"/>
            <a:r>
              <a:rPr kumimoji="1" lang="ar-DZ" altLang="en-US" sz="2800" b="1">
                <a:solidFill>
                  <a:srgbClr val="FFFF00"/>
                </a:solidFill>
                <a:latin typeface="Times New Roman" pitchFamily="18" charset="0"/>
              </a:rPr>
              <a:t>ومناهج؟</a:t>
            </a:r>
            <a:endParaRPr kumimoji="1" lang="fr-FR" altLang="en-US" sz="2800" b="1">
              <a:solidFill>
                <a:srgbClr val="FFFF00"/>
              </a:solidFill>
              <a:latin typeface="Times New Roman" pitchFamily="18" charset="0"/>
            </a:endParaRPr>
          </a:p>
          <a:p>
            <a:pPr algn="ctr" rtl="1"/>
            <a:endParaRPr kumimoji="1" lang="en-US" altLang="ar-SA" b="1">
              <a:solidFill>
                <a:srgbClr val="000066"/>
              </a:solidFill>
              <a:latin typeface="Times New Roman" pitchFamily="18" charset="0"/>
            </a:endParaRPr>
          </a:p>
        </p:txBody>
      </p:sp>
      <p:sp>
        <p:nvSpPr>
          <p:cNvPr id="487430" name="AutoShape 6"/>
          <p:cNvSpPr>
            <a:spLocks noChangeArrowheads="1"/>
          </p:cNvSpPr>
          <p:nvPr/>
        </p:nvSpPr>
        <p:spPr bwMode="auto">
          <a:xfrm>
            <a:off x="6443663" y="4129088"/>
            <a:ext cx="2449512" cy="2728912"/>
          </a:xfrm>
          <a:prstGeom prst="flowChartMultidocument">
            <a:avLst/>
          </a:prstGeom>
          <a:gradFill rotWithShape="0">
            <a:gsLst>
              <a:gs pos="0">
                <a:schemeClr val="accent1"/>
              </a:gs>
              <a:gs pos="100000">
                <a:schemeClr val="accent1">
                  <a:gamma/>
                  <a:shade val="46275"/>
                  <a:invGamma/>
                </a:schemeClr>
              </a:gs>
            </a:gsLst>
            <a:path path="rect">
              <a:fillToRect l="50000" t="50000" r="50000" b="50000"/>
            </a:path>
          </a:gradFill>
          <a:ln w="12700" cap="sq">
            <a:solidFill>
              <a:schemeClr val="tx2"/>
            </a:solidFill>
            <a:miter lim="800000"/>
            <a:headEnd type="none" w="sm" len="sm"/>
            <a:tailEnd type="none" w="sm" len="sm"/>
          </a:ln>
          <a:effectLst/>
          <a:extLst/>
        </p:spPr>
        <p:txBody>
          <a:bodyPr wrap="none" anchor="ctr"/>
          <a:lstStyle/>
          <a:p>
            <a:pPr algn="r" rtl="1">
              <a:defRPr/>
            </a:pPr>
            <a:r>
              <a:rPr lang="ar-SA" altLang="en-US" sz="2000" b="1" dirty="0">
                <a:solidFill>
                  <a:schemeClr val="tx2"/>
                </a:solidFill>
                <a:latin typeface="Times New Roman" pitchFamily="18" charset="0"/>
              </a:rPr>
              <a:t>1-</a:t>
            </a:r>
            <a:r>
              <a:rPr lang="ar-DZ" altLang="en-US" sz="2000" b="1" dirty="0">
                <a:solidFill>
                  <a:schemeClr val="tx2"/>
                </a:solidFill>
                <a:latin typeface="Times New Roman" pitchFamily="18" charset="0"/>
              </a:rPr>
              <a:t>السعي الى اخضاع </a:t>
            </a:r>
          </a:p>
          <a:p>
            <a:pPr algn="r" rtl="1">
              <a:defRPr/>
            </a:pPr>
            <a:r>
              <a:rPr lang="ar-DZ" altLang="en-US" sz="2000" b="1" dirty="0">
                <a:solidFill>
                  <a:schemeClr val="tx2"/>
                </a:solidFill>
                <a:latin typeface="Times New Roman" pitchFamily="18" charset="0"/>
              </a:rPr>
              <a:t>موضوعهما الى التقنين</a:t>
            </a:r>
          </a:p>
          <a:p>
            <a:pPr algn="r" rtl="1">
              <a:defRPr/>
            </a:pPr>
            <a:r>
              <a:rPr lang="ar-DZ" altLang="en-US" sz="2000" b="1" dirty="0">
                <a:solidFill>
                  <a:schemeClr val="tx2"/>
                </a:solidFill>
                <a:latin typeface="Times New Roman" pitchFamily="18" charset="0"/>
              </a:rPr>
              <a:t> وصولا للقياس والتكميم</a:t>
            </a:r>
          </a:p>
          <a:p>
            <a:pPr algn="r" rtl="1">
              <a:defRPr/>
            </a:pPr>
            <a:r>
              <a:rPr lang="ar-DZ" altLang="en-US" sz="2000" b="1" dirty="0">
                <a:solidFill>
                  <a:schemeClr val="tx2"/>
                </a:solidFill>
                <a:latin typeface="Times New Roman" pitchFamily="18" charset="0"/>
              </a:rPr>
              <a:t>2- المنهج العلمي</a:t>
            </a:r>
            <a:endParaRPr lang="ar-SA" altLang="en-US" sz="2000" b="1" dirty="0">
              <a:solidFill>
                <a:schemeClr val="tx2"/>
              </a:solidFill>
              <a:latin typeface="Times New Roman" pitchFamily="18" charset="0"/>
            </a:endParaRPr>
          </a:p>
        </p:txBody>
      </p:sp>
      <p:sp>
        <p:nvSpPr>
          <p:cNvPr id="487431" name="AutoShape 7"/>
          <p:cNvSpPr>
            <a:spLocks noChangeArrowheads="1"/>
          </p:cNvSpPr>
          <p:nvPr/>
        </p:nvSpPr>
        <p:spPr bwMode="auto">
          <a:xfrm>
            <a:off x="4140200" y="4005263"/>
            <a:ext cx="2032000" cy="2852737"/>
          </a:xfrm>
          <a:prstGeom prst="flowChartMultidocument">
            <a:avLst/>
          </a:prstGeom>
          <a:gradFill rotWithShape="0">
            <a:gsLst>
              <a:gs pos="0">
                <a:schemeClr val="accent1"/>
              </a:gs>
              <a:gs pos="100000">
                <a:schemeClr val="accent1">
                  <a:gamma/>
                  <a:shade val="46275"/>
                  <a:invGamma/>
                </a:schemeClr>
              </a:gs>
            </a:gsLst>
            <a:path path="rect">
              <a:fillToRect l="50000" t="50000" r="50000" b="50000"/>
            </a:path>
          </a:gradFill>
          <a:ln w="12700" cap="sq">
            <a:solidFill>
              <a:schemeClr val="tx2"/>
            </a:solidFill>
            <a:miter lim="800000"/>
            <a:headEnd type="none" w="sm" len="sm"/>
            <a:tailEnd type="none" w="sm" len="sm"/>
          </a:ln>
          <a:effectLst/>
          <a:extLst/>
        </p:spPr>
        <p:txBody>
          <a:bodyPr wrap="none" anchor="ctr"/>
          <a:lstStyle/>
          <a:p>
            <a:pPr algn="r" rtl="1">
              <a:defRPr/>
            </a:pPr>
            <a:r>
              <a:rPr lang="ar-SA" altLang="en-US" sz="2400" b="1" dirty="0">
                <a:solidFill>
                  <a:schemeClr val="tx2"/>
                </a:solidFill>
                <a:latin typeface="Times New Roman" pitchFamily="18" charset="0"/>
              </a:rPr>
              <a:t>1- </a:t>
            </a:r>
            <a:r>
              <a:rPr lang="ar-DZ" altLang="en-US" sz="2400" b="1" dirty="0">
                <a:solidFill>
                  <a:schemeClr val="tx2"/>
                </a:solidFill>
                <a:latin typeface="Times New Roman" pitchFamily="18" charset="0"/>
              </a:rPr>
              <a:t>المنهج</a:t>
            </a:r>
          </a:p>
          <a:p>
            <a:pPr algn="r" rtl="1">
              <a:defRPr/>
            </a:pPr>
            <a:r>
              <a:rPr lang="ar-DZ" altLang="en-US" sz="2400" b="1" dirty="0">
                <a:solidFill>
                  <a:schemeClr val="tx2"/>
                </a:solidFill>
                <a:latin typeface="Times New Roman" pitchFamily="18" charset="0"/>
              </a:rPr>
              <a:t>2-الوضعية</a:t>
            </a:r>
          </a:p>
          <a:p>
            <a:pPr algn="r" rtl="1">
              <a:defRPr/>
            </a:pPr>
            <a:r>
              <a:rPr lang="ar-DZ" altLang="en-US" sz="2400" b="1" dirty="0">
                <a:solidFill>
                  <a:schemeClr val="tx2"/>
                </a:solidFill>
                <a:latin typeface="Times New Roman" pitchFamily="18" charset="0"/>
              </a:rPr>
              <a:t>3-الموضوعية</a:t>
            </a:r>
          </a:p>
          <a:p>
            <a:pPr algn="r" rtl="1">
              <a:defRPr/>
            </a:pPr>
            <a:r>
              <a:rPr lang="ar-DZ" altLang="en-US" sz="2400" b="1" dirty="0">
                <a:solidFill>
                  <a:schemeClr val="tx2"/>
                </a:solidFill>
                <a:latin typeface="Times New Roman" pitchFamily="18" charset="0"/>
              </a:rPr>
              <a:t>4-العقلانية</a:t>
            </a:r>
            <a:endParaRPr lang="ar-SA" altLang="en-US" sz="2400" b="1" dirty="0">
              <a:solidFill>
                <a:schemeClr val="tx2"/>
              </a:solidFill>
              <a:latin typeface="Times New Roman" pitchFamily="18" charset="0"/>
            </a:endParaRPr>
          </a:p>
        </p:txBody>
      </p:sp>
      <p:sp>
        <p:nvSpPr>
          <p:cNvPr id="487432" name="AutoShape 8"/>
          <p:cNvSpPr>
            <a:spLocks noChangeArrowheads="1"/>
          </p:cNvSpPr>
          <p:nvPr/>
        </p:nvSpPr>
        <p:spPr bwMode="auto">
          <a:xfrm>
            <a:off x="107950" y="4232275"/>
            <a:ext cx="3221038" cy="2625725"/>
          </a:xfrm>
          <a:prstGeom prst="flowChartMultidocument">
            <a:avLst/>
          </a:prstGeom>
          <a:gradFill rotWithShape="0">
            <a:gsLst>
              <a:gs pos="0">
                <a:schemeClr val="accent1"/>
              </a:gs>
              <a:gs pos="100000">
                <a:schemeClr val="accent1">
                  <a:gamma/>
                  <a:shade val="46275"/>
                  <a:invGamma/>
                </a:schemeClr>
              </a:gs>
            </a:gsLst>
            <a:path path="rect">
              <a:fillToRect l="50000" t="50000" r="50000" b="50000"/>
            </a:path>
          </a:gradFill>
          <a:ln w="12700" cap="sq">
            <a:solidFill>
              <a:schemeClr val="tx2"/>
            </a:solidFill>
            <a:miter lim="800000"/>
            <a:headEnd type="none" w="sm" len="sm"/>
            <a:tailEnd type="none" w="sm" len="sm"/>
          </a:ln>
          <a:effectLst/>
          <a:extLst/>
        </p:spPr>
        <p:txBody>
          <a:bodyPr wrap="none" anchor="ctr"/>
          <a:lstStyle/>
          <a:p>
            <a:pPr algn="r" rtl="1">
              <a:defRPr/>
            </a:pPr>
            <a:r>
              <a:rPr lang="ar-DZ" altLang="en-US" b="1" dirty="0">
                <a:solidFill>
                  <a:schemeClr val="tx2"/>
                </a:solidFill>
                <a:latin typeface="Times New Roman" pitchFamily="18" charset="0"/>
              </a:rPr>
              <a:t>1-الحقل المحدد الذي نعمل عليه</a:t>
            </a:r>
          </a:p>
          <a:p>
            <a:pPr algn="r" rtl="1">
              <a:defRPr/>
            </a:pPr>
            <a:r>
              <a:rPr lang="ar-DZ" altLang="en-US" b="1" dirty="0">
                <a:solidFill>
                  <a:schemeClr val="tx2"/>
                </a:solidFill>
                <a:latin typeface="Times New Roman" pitchFamily="18" charset="0"/>
              </a:rPr>
              <a:t>2- طبيعة المعطيات المتوفرة</a:t>
            </a:r>
          </a:p>
          <a:p>
            <a:pPr algn="r" rtl="1">
              <a:defRPr/>
            </a:pPr>
            <a:r>
              <a:rPr lang="ar-DZ" altLang="en-US" b="1" dirty="0">
                <a:solidFill>
                  <a:schemeClr val="tx2"/>
                </a:solidFill>
                <a:latin typeface="Times New Roman" pitchFamily="18" charset="0"/>
              </a:rPr>
              <a:t>3- الغاية من البحث الذي نعمل</a:t>
            </a:r>
          </a:p>
          <a:p>
            <a:pPr algn="r" rtl="1">
              <a:defRPr/>
            </a:pPr>
            <a:r>
              <a:rPr lang="ar-DZ" altLang="en-US" b="1" dirty="0">
                <a:solidFill>
                  <a:schemeClr val="tx2"/>
                </a:solidFill>
                <a:latin typeface="Times New Roman" pitchFamily="18" charset="0"/>
              </a:rPr>
              <a:t>عليه</a:t>
            </a:r>
          </a:p>
          <a:p>
            <a:pPr algn="r" rtl="1">
              <a:defRPr/>
            </a:pPr>
            <a:endParaRPr lang="ar-DZ" altLang="en-US" sz="2400" b="1" dirty="0">
              <a:solidFill>
                <a:schemeClr val="tx2"/>
              </a:solidFill>
              <a:latin typeface="Times New Roman" pitchFamily="18" charset="0"/>
            </a:endParaRPr>
          </a:p>
        </p:txBody>
      </p:sp>
      <p:cxnSp>
        <p:nvCxnSpPr>
          <p:cNvPr id="487433" name="AutoShape 9"/>
          <p:cNvCxnSpPr>
            <a:cxnSpLocks noChangeShapeType="1"/>
            <a:stCxn id="487427" idx="2"/>
            <a:endCxn id="487430" idx="3"/>
          </p:cNvCxnSpPr>
          <p:nvPr/>
        </p:nvCxnSpPr>
        <p:spPr bwMode="auto">
          <a:xfrm rot="16200000" flipH="1">
            <a:off x="7490619" y="4090194"/>
            <a:ext cx="1682750" cy="1122362"/>
          </a:xfrm>
          <a:prstGeom prst="bentConnector4">
            <a:avLst>
              <a:gd name="adj1" fmla="val 9472"/>
              <a:gd name="adj2" fmla="val 120380"/>
            </a:avLst>
          </a:prstGeom>
          <a:noFill/>
          <a:ln w="57150" cap="sq">
            <a:solidFill>
              <a:schemeClr val="tx2"/>
            </a:solidFill>
            <a:miter lim="800000"/>
            <a:headEnd type="triangle" w="sm" len="sm"/>
            <a:tailEnd type="triangle" w="sm" len="sm"/>
          </a:ln>
        </p:spPr>
      </p:cxnSp>
      <p:cxnSp>
        <p:nvCxnSpPr>
          <p:cNvPr id="487434" name="AutoShape 10"/>
          <p:cNvCxnSpPr>
            <a:cxnSpLocks noChangeShapeType="1"/>
            <a:stCxn id="487428" idx="2"/>
            <a:endCxn id="487431" idx="3"/>
          </p:cNvCxnSpPr>
          <p:nvPr/>
        </p:nvCxnSpPr>
        <p:spPr bwMode="auto">
          <a:xfrm rot="16200000" flipH="1">
            <a:off x="5020469" y="4279106"/>
            <a:ext cx="1620838" cy="682625"/>
          </a:xfrm>
          <a:prstGeom prst="bentConnector4">
            <a:avLst>
              <a:gd name="adj1" fmla="val 6014"/>
              <a:gd name="adj2" fmla="val 145347"/>
            </a:avLst>
          </a:prstGeom>
          <a:noFill/>
          <a:ln w="57150" cap="sq">
            <a:solidFill>
              <a:schemeClr val="tx2"/>
            </a:solidFill>
            <a:miter lim="800000"/>
            <a:headEnd type="triangle" w="sm" len="sm"/>
            <a:tailEnd type="triangle" w="sm" len="sm"/>
          </a:ln>
        </p:spPr>
      </p:cxnSp>
      <p:cxnSp>
        <p:nvCxnSpPr>
          <p:cNvPr id="487435" name="AutoShape 11"/>
          <p:cNvCxnSpPr>
            <a:cxnSpLocks noChangeShapeType="1"/>
          </p:cNvCxnSpPr>
          <p:nvPr/>
        </p:nvCxnSpPr>
        <p:spPr bwMode="auto">
          <a:xfrm rot="16200000" flipH="1">
            <a:off x="2276475" y="4579938"/>
            <a:ext cx="1735138" cy="125412"/>
          </a:xfrm>
          <a:prstGeom prst="bentConnector4">
            <a:avLst>
              <a:gd name="adj1" fmla="val 12162"/>
              <a:gd name="adj2" fmla="val 793963"/>
            </a:avLst>
          </a:prstGeom>
          <a:noFill/>
          <a:ln w="57150" cap="sq">
            <a:solidFill>
              <a:schemeClr val="tx2"/>
            </a:solidFill>
            <a:miter lim="800000"/>
            <a:headEnd type="triangle" w="sm" len="sm"/>
            <a:tailEnd type="triangle" w="sm" len="sm"/>
          </a:ln>
        </p:spPr>
      </p:cxnSp>
      <p:sp>
        <p:nvSpPr>
          <p:cNvPr id="487436" name="Rectangle 12"/>
          <p:cNvSpPr>
            <a:spLocks noChangeArrowheads="1"/>
          </p:cNvSpPr>
          <p:nvPr/>
        </p:nvSpPr>
        <p:spPr bwMode="auto">
          <a:xfrm>
            <a:off x="2667000" y="787400"/>
            <a:ext cx="5903913" cy="646113"/>
          </a:xfrm>
          <a:prstGeom prst="rect">
            <a:avLst/>
          </a:prstGeom>
          <a:noFill/>
          <a:ln w="12700" cap="sq">
            <a:noFill/>
            <a:miter lim="800000"/>
            <a:headEnd type="none" w="sm" len="sm"/>
            <a:tailEnd type="none" w="sm" len="sm"/>
          </a:ln>
          <a:effectLst>
            <a:outerShdw dist="35921" dir="2700000" algn="ctr" rotWithShape="0">
              <a:srgbClr val="FF0000"/>
            </a:outerShdw>
          </a:effectLst>
        </p:spPr>
        <p:txBody>
          <a:bodyPr wrap="none">
            <a:spAutoFit/>
          </a:bodyPr>
          <a:lstStyle/>
          <a:p>
            <a:pPr rtl="1">
              <a:spcBef>
                <a:spcPct val="50000"/>
              </a:spcBef>
              <a:buClr>
                <a:srgbClr val="FF0066"/>
              </a:buClr>
              <a:buFont typeface="Monotype Sorts" pitchFamily="10" charset="2"/>
              <a:buChar char="k"/>
            </a:pPr>
            <a:r>
              <a:rPr lang="ar-SA" altLang="en-US" sz="3600" b="1">
                <a:solidFill>
                  <a:srgbClr val="FFFF00"/>
                </a:solidFill>
                <a:latin typeface="Times New Roman" pitchFamily="18" charset="0"/>
              </a:rPr>
              <a:t> </a:t>
            </a:r>
            <a:r>
              <a:rPr lang="ar-DZ" altLang="en-US" sz="3600" b="1">
                <a:solidFill>
                  <a:srgbClr val="FFFF00"/>
                </a:solidFill>
                <a:latin typeface="Times New Roman" pitchFamily="18" charset="0"/>
              </a:rPr>
              <a:t>ما العلوم الإنسانية والاجتماعية </a:t>
            </a:r>
            <a:r>
              <a:rPr lang="ar-SA" altLang="en-US" sz="3600" b="1">
                <a:solidFill>
                  <a:srgbClr val="FFFF00"/>
                </a:solidFill>
                <a:latin typeface="Times New Roman" pitchFamily="18" charset="0"/>
              </a:rPr>
              <a:t> </a:t>
            </a:r>
            <a:r>
              <a:rPr lang="ar-DZ" altLang="en-US" sz="3600" b="1">
                <a:solidFill>
                  <a:srgbClr val="FFFF00"/>
                </a:solidFill>
                <a:latin typeface="Times New Roman" pitchFamily="18" charset="0"/>
              </a:rPr>
              <a:t>؟</a:t>
            </a:r>
            <a:endParaRPr lang="fr-FR" altLang="en-US" sz="3600" b="1">
              <a:solidFill>
                <a:srgbClr val="FFFF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87436"/>
                                        </p:tgtEl>
                                        <p:attrNameLst>
                                          <p:attrName>style.visibility</p:attrName>
                                        </p:attrNameLst>
                                      </p:cBhvr>
                                      <p:to>
                                        <p:strVal val="visible"/>
                                      </p:to>
                                    </p:set>
                                    <p:animEffect transition="in" filter="checkerboard(across)">
                                      <p:cBhvr>
                                        <p:cTn id="7" dur="500"/>
                                        <p:tgtEl>
                                          <p:spTgt spid="487436"/>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2" fill="hold" grpId="0" nodeType="clickEffect">
                                  <p:stCondLst>
                                    <p:cond delay="0"/>
                                  </p:stCondLst>
                                  <p:childTnLst>
                                    <p:set>
                                      <p:cBhvr>
                                        <p:cTn id="11" dur="1" fill="hold">
                                          <p:stCondLst>
                                            <p:cond delay="0"/>
                                          </p:stCondLst>
                                        </p:cTn>
                                        <p:tgtEl>
                                          <p:spTgt spid="487427"/>
                                        </p:tgtEl>
                                        <p:attrNameLst>
                                          <p:attrName>style.visibility</p:attrName>
                                        </p:attrNameLst>
                                      </p:cBhvr>
                                      <p:to>
                                        <p:strVal val="visible"/>
                                      </p:to>
                                    </p:set>
                                    <p:anim calcmode="lin" valueType="num">
                                      <p:cBhvr additive="base">
                                        <p:cTn id="12" dur="500" fill="hold"/>
                                        <p:tgtEl>
                                          <p:spTgt spid="487427"/>
                                        </p:tgtEl>
                                        <p:attrNameLst>
                                          <p:attrName>ppt_x</p:attrName>
                                        </p:attrNameLst>
                                      </p:cBhvr>
                                      <p:tavLst>
                                        <p:tav tm="0">
                                          <p:val>
                                            <p:strVal val="1+#ppt_w/2"/>
                                          </p:val>
                                        </p:tav>
                                        <p:tav tm="100000">
                                          <p:val>
                                            <p:strVal val="#ppt_x"/>
                                          </p:val>
                                        </p:tav>
                                      </p:tavLst>
                                    </p:anim>
                                    <p:anim calcmode="lin" valueType="num">
                                      <p:cBhvr additive="base">
                                        <p:cTn id="13" dur="500" fill="hold"/>
                                        <p:tgtEl>
                                          <p:spTgt spid="48742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0"/>
                                            </p:cond>
                                          </p:stCondLst>
                                          <p:endCondLst>
                                            <p:cond evt="onStopAudio" delay="0">
                                              <p:tgtEl>
                                                <p:sldTgt/>
                                              </p:tgtEl>
                                            </p:cond>
                                          </p:endCondLst>
                                        </p:cTn>
                                        <p:tgtEl>
                                          <p:sndTgt r:embed="rId4" name="Laser"/>
                                        </p:tgtEl>
                                      </p:cMediaNode>
                                    </p:audio>
                                  </p:sub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2" fill="hold" nodeType="clickEffect">
                                  <p:stCondLst>
                                    <p:cond delay="0"/>
                                  </p:stCondLst>
                                  <p:childTnLst>
                                    <p:set>
                                      <p:cBhvr>
                                        <p:cTn id="17" dur="1" fill="hold">
                                          <p:stCondLst>
                                            <p:cond delay="0"/>
                                          </p:stCondLst>
                                        </p:cTn>
                                        <p:tgtEl>
                                          <p:spTgt spid="487433"/>
                                        </p:tgtEl>
                                        <p:attrNameLst>
                                          <p:attrName>style.visibility</p:attrName>
                                        </p:attrNameLst>
                                      </p:cBhvr>
                                      <p:to>
                                        <p:strVal val="visible"/>
                                      </p:to>
                                    </p:set>
                                    <p:anim calcmode="lin" valueType="num">
                                      <p:cBhvr additive="base">
                                        <p:cTn id="18" dur="500" fill="hold"/>
                                        <p:tgtEl>
                                          <p:spTgt spid="487433"/>
                                        </p:tgtEl>
                                        <p:attrNameLst>
                                          <p:attrName>ppt_x</p:attrName>
                                        </p:attrNameLst>
                                      </p:cBhvr>
                                      <p:tavLst>
                                        <p:tav tm="0">
                                          <p:val>
                                            <p:strVal val="1+#ppt_w/2"/>
                                          </p:val>
                                        </p:tav>
                                        <p:tav tm="100000">
                                          <p:val>
                                            <p:strVal val="#ppt_x"/>
                                          </p:val>
                                        </p:tav>
                                      </p:tavLst>
                                    </p:anim>
                                    <p:anim calcmode="lin" valueType="num">
                                      <p:cBhvr additive="base">
                                        <p:cTn id="19" dur="500" fill="hold"/>
                                        <p:tgtEl>
                                          <p:spTgt spid="487433"/>
                                        </p:tgtEl>
                                        <p:attrNameLst>
                                          <p:attrName>ppt_y</p:attrName>
                                        </p:attrNameLst>
                                      </p:cBhvr>
                                      <p:tavLst>
                                        <p:tav tm="0">
                                          <p:val>
                                            <p:strVal val="#ppt_y"/>
                                          </p:val>
                                        </p:tav>
                                        <p:tav tm="100000">
                                          <p:val>
                                            <p:strVal val="#ppt_y"/>
                                          </p:val>
                                        </p:tav>
                                      </p:tavLst>
                                    </p:anim>
                                  </p:childTnLst>
                                </p:cTn>
                              </p:par>
                            </p:childTnLst>
                          </p:cTn>
                        </p:par>
                        <p:par>
                          <p:cTn id="20" fill="hold" nodeType="afterGroup">
                            <p:stCondLst>
                              <p:cond delay="500"/>
                            </p:stCondLst>
                            <p:childTnLst>
                              <p:par>
                                <p:cTn id="21" presetID="14" presetClass="entr" presetSubtype="5" fill="hold" grpId="0" nodeType="afterEffect">
                                  <p:stCondLst>
                                    <p:cond delay="0"/>
                                  </p:stCondLst>
                                  <p:childTnLst>
                                    <p:set>
                                      <p:cBhvr>
                                        <p:cTn id="22" dur="1" fill="hold">
                                          <p:stCondLst>
                                            <p:cond delay="0"/>
                                          </p:stCondLst>
                                        </p:cTn>
                                        <p:tgtEl>
                                          <p:spTgt spid="487430"/>
                                        </p:tgtEl>
                                        <p:attrNameLst>
                                          <p:attrName>style.visibility</p:attrName>
                                        </p:attrNameLst>
                                      </p:cBhvr>
                                      <p:to>
                                        <p:strVal val="visible"/>
                                      </p:to>
                                    </p:set>
                                    <p:animEffect transition="in" filter="randombar(vertical)">
                                      <p:cBhvr>
                                        <p:cTn id="23" dur="500"/>
                                        <p:tgtEl>
                                          <p:spTgt spid="487430"/>
                                        </p:tgtEl>
                                      </p:cBhvr>
                                    </p:animEffect>
                                  </p:childTnLst>
                                  <p:subTnLst>
                                    <p:audio>
                                      <p:cMediaNode>
                                        <p:cTn display="0" masterRel="sameClick">
                                          <p:stCondLst>
                                            <p:cond evt="begin" delay="0">
                                              <p:tn val="21"/>
                                            </p:cond>
                                          </p:stCondLst>
                                          <p:endCondLst>
                                            <p:cond evt="onStopAudio" delay="0">
                                              <p:tgtEl>
                                                <p:sldTgt/>
                                              </p:tgtEl>
                                            </p:cond>
                                          </p:endCondLst>
                                        </p:cTn>
                                        <p:tgtEl>
                                          <p:sndTgt r:embed="rId5" name="CAMERA.WAV"/>
                                        </p:tgtEl>
                                      </p:cMediaNode>
                                    </p:audio>
                                  </p:sub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2" fill="hold" grpId="0" nodeType="clickEffect">
                                  <p:stCondLst>
                                    <p:cond delay="0"/>
                                  </p:stCondLst>
                                  <p:childTnLst>
                                    <p:set>
                                      <p:cBhvr>
                                        <p:cTn id="27" dur="1" fill="hold">
                                          <p:stCondLst>
                                            <p:cond delay="0"/>
                                          </p:stCondLst>
                                        </p:cTn>
                                        <p:tgtEl>
                                          <p:spTgt spid="487428"/>
                                        </p:tgtEl>
                                        <p:attrNameLst>
                                          <p:attrName>style.visibility</p:attrName>
                                        </p:attrNameLst>
                                      </p:cBhvr>
                                      <p:to>
                                        <p:strVal val="visible"/>
                                      </p:to>
                                    </p:set>
                                    <p:anim calcmode="lin" valueType="num">
                                      <p:cBhvr additive="base">
                                        <p:cTn id="28" dur="500" fill="hold"/>
                                        <p:tgtEl>
                                          <p:spTgt spid="487428"/>
                                        </p:tgtEl>
                                        <p:attrNameLst>
                                          <p:attrName>ppt_x</p:attrName>
                                        </p:attrNameLst>
                                      </p:cBhvr>
                                      <p:tavLst>
                                        <p:tav tm="0">
                                          <p:val>
                                            <p:strVal val="1+#ppt_w/2"/>
                                          </p:val>
                                        </p:tav>
                                        <p:tav tm="100000">
                                          <p:val>
                                            <p:strVal val="#ppt_x"/>
                                          </p:val>
                                        </p:tav>
                                      </p:tavLst>
                                    </p:anim>
                                    <p:anim calcmode="lin" valueType="num">
                                      <p:cBhvr additive="base">
                                        <p:cTn id="29" dur="500" fill="hold"/>
                                        <p:tgtEl>
                                          <p:spTgt spid="48742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6"/>
                                            </p:cond>
                                          </p:stCondLst>
                                          <p:endCondLst>
                                            <p:cond evt="onStopAudio" delay="0">
                                              <p:tgtEl>
                                                <p:sldTgt/>
                                              </p:tgtEl>
                                            </p:cond>
                                          </p:endCondLst>
                                        </p:cTn>
                                        <p:tgtEl>
                                          <p:sndTgt r:embed="rId4" name="Laser"/>
                                        </p:tgtEl>
                                      </p:cMediaNode>
                                    </p:audio>
                                  </p:sub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2" fill="hold" nodeType="clickEffect">
                                  <p:stCondLst>
                                    <p:cond delay="0"/>
                                  </p:stCondLst>
                                  <p:childTnLst>
                                    <p:set>
                                      <p:cBhvr>
                                        <p:cTn id="33" dur="1" fill="hold">
                                          <p:stCondLst>
                                            <p:cond delay="0"/>
                                          </p:stCondLst>
                                        </p:cTn>
                                        <p:tgtEl>
                                          <p:spTgt spid="487434"/>
                                        </p:tgtEl>
                                        <p:attrNameLst>
                                          <p:attrName>style.visibility</p:attrName>
                                        </p:attrNameLst>
                                      </p:cBhvr>
                                      <p:to>
                                        <p:strVal val="visible"/>
                                      </p:to>
                                    </p:set>
                                    <p:anim calcmode="lin" valueType="num">
                                      <p:cBhvr additive="base">
                                        <p:cTn id="34" dur="500" fill="hold"/>
                                        <p:tgtEl>
                                          <p:spTgt spid="487434"/>
                                        </p:tgtEl>
                                        <p:attrNameLst>
                                          <p:attrName>ppt_x</p:attrName>
                                        </p:attrNameLst>
                                      </p:cBhvr>
                                      <p:tavLst>
                                        <p:tav tm="0">
                                          <p:val>
                                            <p:strVal val="1+#ppt_w/2"/>
                                          </p:val>
                                        </p:tav>
                                        <p:tav tm="100000">
                                          <p:val>
                                            <p:strVal val="#ppt_x"/>
                                          </p:val>
                                        </p:tav>
                                      </p:tavLst>
                                    </p:anim>
                                    <p:anim calcmode="lin" valueType="num">
                                      <p:cBhvr additive="base">
                                        <p:cTn id="35" dur="500" fill="hold"/>
                                        <p:tgtEl>
                                          <p:spTgt spid="487434"/>
                                        </p:tgtEl>
                                        <p:attrNameLst>
                                          <p:attrName>ppt_y</p:attrName>
                                        </p:attrNameLst>
                                      </p:cBhvr>
                                      <p:tavLst>
                                        <p:tav tm="0">
                                          <p:val>
                                            <p:strVal val="#ppt_y"/>
                                          </p:val>
                                        </p:tav>
                                        <p:tav tm="100000">
                                          <p:val>
                                            <p:strVal val="#ppt_y"/>
                                          </p:val>
                                        </p:tav>
                                      </p:tavLst>
                                    </p:anim>
                                  </p:childTnLst>
                                </p:cTn>
                              </p:par>
                            </p:childTnLst>
                          </p:cTn>
                        </p:par>
                        <p:par>
                          <p:cTn id="36" fill="hold" nodeType="afterGroup">
                            <p:stCondLst>
                              <p:cond delay="500"/>
                            </p:stCondLst>
                            <p:childTnLst>
                              <p:par>
                                <p:cTn id="37" presetID="14" presetClass="entr" presetSubtype="5" fill="hold" grpId="0" nodeType="afterEffect">
                                  <p:stCondLst>
                                    <p:cond delay="0"/>
                                  </p:stCondLst>
                                  <p:childTnLst>
                                    <p:set>
                                      <p:cBhvr>
                                        <p:cTn id="38" dur="1" fill="hold">
                                          <p:stCondLst>
                                            <p:cond delay="0"/>
                                          </p:stCondLst>
                                        </p:cTn>
                                        <p:tgtEl>
                                          <p:spTgt spid="487431"/>
                                        </p:tgtEl>
                                        <p:attrNameLst>
                                          <p:attrName>style.visibility</p:attrName>
                                        </p:attrNameLst>
                                      </p:cBhvr>
                                      <p:to>
                                        <p:strVal val="visible"/>
                                      </p:to>
                                    </p:set>
                                    <p:animEffect transition="in" filter="randombar(vertical)">
                                      <p:cBhvr>
                                        <p:cTn id="39" dur="500"/>
                                        <p:tgtEl>
                                          <p:spTgt spid="487431"/>
                                        </p:tgtEl>
                                      </p:cBhvr>
                                    </p:animEffect>
                                  </p:childTnLst>
                                  <p:subTnLst>
                                    <p:audio>
                                      <p:cMediaNode>
                                        <p:cTn display="0" masterRel="sameClick">
                                          <p:stCondLst>
                                            <p:cond evt="begin" delay="0">
                                              <p:tn val="37"/>
                                            </p:cond>
                                          </p:stCondLst>
                                          <p:endCondLst>
                                            <p:cond evt="onStopAudio" delay="0">
                                              <p:tgtEl>
                                                <p:sldTgt/>
                                              </p:tgtEl>
                                            </p:cond>
                                          </p:endCondLst>
                                        </p:cTn>
                                        <p:tgtEl>
                                          <p:sndTgt r:embed="rId5" name="CAMERA.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2" fill="hold" grpId="0" nodeType="clickEffect">
                                  <p:stCondLst>
                                    <p:cond delay="0"/>
                                  </p:stCondLst>
                                  <p:childTnLst>
                                    <p:set>
                                      <p:cBhvr>
                                        <p:cTn id="43" dur="1" fill="hold">
                                          <p:stCondLst>
                                            <p:cond delay="0"/>
                                          </p:stCondLst>
                                        </p:cTn>
                                        <p:tgtEl>
                                          <p:spTgt spid="487429"/>
                                        </p:tgtEl>
                                        <p:attrNameLst>
                                          <p:attrName>style.visibility</p:attrName>
                                        </p:attrNameLst>
                                      </p:cBhvr>
                                      <p:to>
                                        <p:strVal val="visible"/>
                                      </p:to>
                                    </p:set>
                                    <p:anim calcmode="lin" valueType="num">
                                      <p:cBhvr additive="base">
                                        <p:cTn id="44" dur="500" fill="hold"/>
                                        <p:tgtEl>
                                          <p:spTgt spid="487429"/>
                                        </p:tgtEl>
                                        <p:attrNameLst>
                                          <p:attrName>ppt_x</p:attrName>
                                        </p:attrNameLst>
                                      </p:cBhvr>
                                      <p:tavLst>
                                        <p:tav tm="0">
                                          <p:val>
                                            <p:strVal val="1+#ppt_w/2"/>
                                          </p:val>
                                        </p:tav>
                                        <p:tav tm="100000">
                                          <p:val>
                                            <p:strVal val="#ppt_x"/>
                                          </p:val>
                                        </p:tav>
                                      </p:tavLst>
                                    </p:anim>
                                    <p:anim calcmode="lin" valueType="num">
                                      <p:cBhvr additive="base">
                                        <p:cTn id="45" dur="500" fill="hold"/>
                                        <p:tgtEl>
                                          <p:spTgt spid="487429"/>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2"/>
                                            </p:cond>
                                          </p:stCondLst>
                                          <p:endCondLst>
                                            <p:cond evt="onStopAudio" delay="0">
                                              <p:tgtEl>
                                                <p:sldTgt/>
                                              </p:tgtEl>
                                            </p:cond>
                                          </p:endCondLst>
                                        </p:cTn>
                                        <p:tgtEl>
                                          <p:sndTgt r:embed="rId4" name="Laser"/>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2" fill="hold" nodeType="clickEffect">
                                  <p:stCondLst>
                                    <p:cond delay="0"/>
                                  </p:stCondLst>
                                  <p:childTnLst>
                                    <p:set>
                                      <p:cBhvr>
                                        <p:cTn id="49" dur="1" fill="hold">
                                          <p:stCondLst>
                                            <p:cond delay="0"/>
                                          </p:stCondLst>
                                        </p:cTn>
                                        <p:tgtEl>
                                          <p:spTgt spid="487435"/>
                                        </p:tgtEl>
                                        <p:attrNameLst>
                                          <p:attrName>style.visibility</p:attrName>
                                        </p:attrNameLst>
                                      </p:cBhvr>
                                      <p:to>
                                        <p:strVal val="visible"/>
                                      </p:to>
                                    </p:set>
                                    <p:anim calcmode="lin" valueType="num">
                                      <p:cBhvr additive="base">
                                        <p:cTn id="50" dur="500" fill="hold"/>
                                        <p:tgtEl>
                                          <p:spTgt spid="487435"/>
                                        </p:tgtEl>
                                        <p:attrNameLst>
                                          <p:attrName>ppt_x</p:attrName>
                                        </p:attrNameLst>
                                      </p:cBhvr>
                                      <p:tavLst>
                                        <p:tav tm="0">
                                          <p:val>
                                            <p:strVal val="1+#ppt_w/2"/>
                                          </p:val>
                                        </p:tav>
                                        <p:tav tm="100000">
                                          <p:val>
                                            <p:strVal val="#ppt_x"/>
                                          </p:val>
                                        </p:tav>
                                      </p:tavLst>
                                    </p:anim>
                                    <p:anim calcmode="lin" valueType="num">
                                      <p:cBhvr additive="base">
                                        <p:cTn id="51" dur="500" fill="hold"/>
                                        <p:tgtEl>
                                          <p:spTgt spid="487435"/>
                                        </p:tgtEl>
                                        <p:attrNameLst>
                                          <p:attrName>ppt_y</p:attrName>
                                        </p:attrNameLst>
                                      </p:cBhvr>
                                      <p:tavLst>
                                        <p:tav tm="0">
                                          <p:val>
                                            <p:strVal val="#ppt_y"/>
                                          </p:val>
                                        </p:tav>
                                        <p:tav tm="100000">
                                          <p:val>
                                            <p:strVal val="#ppt_y"/>
                                          </p:val>
                                        </p:tav>
                                      </p:tavLst>
                                    </p:anim>
                                  </p:childTnLst>
                                </p:cTn>
                              </p:par>
                            </p:childTnLst>
                          </p:cTn>
                        </p:par>
                        <p:par>
                          <p:cTn id="52" fill="hold" nodeType="afterGroup">
                            <p:stCondLst>
                              <p:cond delay="500"/>
                            </p:stCondLst>
                            <p:childTnLst>
                              <p:par>
                                <p:cTn id="53" presetID="14" presetClass="entr" presetSubtype="5" fill="hold" grpId="0" nodeType="afterEffect">
                                  <p:stCondLst>
                                    <p:cond delay="0"/>
                                  </p:stCondLst>
                                  <p:childTnLst>
                                    <p:set>
                                      <p:cBhvr>
                                        <p:cTn id="54" dur="1" fill="hold">
                                          <p:stCondLst>
                                            <p:cond delay="0"/>
                                          </p:stCondLst>
                                        </p:cTn>
                                        <p:tgtEl>
                                          <p:spTgt spid="487432"/>
                                        </p:tgtEl>
                                        <p:attrNameLst>
                                          <p:attrName>style.visibility</p:attrName>
                                        </p:attrNameLst>
                                      </p:cBhvr>
                                      <p:to>
                                        <p:strVal val="visible"/>
                                      </p:to>
                                    </p:set>
                                    <p:animEffect transition="in" filter="randombar(vertical)">
                                      <p:cBhvr>
                                        <p:cTn id="55" dur="500"/>
                                        <p:tgtEl>
                                          <p:spTgt spid="487432"/>
                                        </p:tgtEl>
                                      </p:cBhvr>
                                    </p:animEffect>
                                  </p:childTnLst>
                                  <p:subTnLst>
                                    <p:audio>
                                      <p:cMediaNode>
                                        <p:cTn display="0" masterRel="sameClick">
                                          <p:stCondLst>
                                            <p:cond evt="begin" delay="0">
                                              <p:tn val="53"/>
                                            </p:cond>
                                          </p:stCondLst>
                                          <p:endCondLst>
                                            <p:cond evt="onStopAudio" delay="0">
                                              <p:tgtEl>
                                                <p:sldTgt/>
                                              </p:tgtEl>
                                            </p:cond>
                                          </p:endCondLst>
                                        </p:cTn>
                                        <p:tgtEl>
                                          <p:sndTgt r:embed="rId5"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27" grpId="0" animBg="1" autoUpdateAnimBg="0"/>
      <p:bldP spid="487428" grpId="0" animBg="1" autoUpdateAnimBg="0"/>
      <p:bldP spid="487429" grpId="0" animBg="1" autoUpdateAnimBg="0"/>
      <p:bldP spid="487430" grpId="0" animBg="1" autoUpdateAnimBg="0"/>
      <p:bldP spid="487431" grpId="0" animBg="1" autoUpdateAnimBg="0"/>
      <p:bldP spid="487432" grpId="0" animBg="1" autoUpdateAnimBg="0"/>
      <p:bldP spid="487436"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3154" name="Rectangle 2"/>
          <p:cNvSpPr>
            <a:spLocks noGrp="1" noChangeArrowheads="1"/>
          </p:cNvSpPr>
          <p:nvPr>
            <p:ph type="title"/>
          </p:nvPr>
        </p:nvSpPr>
        <p:spPr/>
        <p:txBody>
          <a:bodyPr/>
          <a:lstStyle/>
          <a:p>
            <a:pPr eaLnBrk="1" hangingPunct="1">
              <a:defRPr/>
            </a:pPr>
            <a:r>
              <a:rPr lang="ar-DZ" sz="6000" b="1" dirty="0" smtClean="0">
                <a:solidFill>
                  <a:srgbClr val="FFFF00"/>
                </a:solidFill>
              </a:rPr>
              <a:t>التصنيف</a:t>
            </a:r>
            <a:r>
              <a:rPr lang="ar-SA" dirty="0" smtClean="0"/>
              <a:t> </a:t>
            </a:r>
            <a:endParaRPr lang="fr-FR" dirty="0" smtClean="0"/>
          </a:p>
        </p:txBody>
      </p:sp>
      <p:sp>
        <p:nvSpPr>
          <p:cNvPr id="433155" name="Rectangle 3"/>
          <p:cNvSpPr>
            <a:spLocks noGrp="1" noChangeArrowheads="1"/>
          </p:cNvSpPr>
          <p:nvPr>
            <p:ph type="body" idx="1"/>
          </p:nvPr>
        </p:nvSpPr>
        <p:spPr>
          <a:xfrm>
            <a:off x="468313" y="1341438"/>
            <a:ext cx="8229600" cy="4751387"/>
          </a:xfrm>
        </p:spPr>
        <p:txBody>
          <a:bodyPr/>
          <a:lstStyle/>
          <a:p>
            <a:pPr eaLnBrk="1" hangingPunct="1">
              <a:defRPr/>
            </a:pPr>
            <a:r>
              <a:rPr lang="ar-DZ" sz="4000" b="1" dirty="0" smtClean="0"/>
              <a:t>علم النفس وفروعه</a:t>
            </a:r>
            <a:r>
              <a:rPr lang="ar-EG" sz="4000" b="1" dirty="0" smtClean="0"/>
              <a:t>.</a:t>
            </a:r>
          </a:p>
          <a:p>
            <a:pPr eaLnBrk="1" hangingPunct="1">
              <a:defRPr/>
            </a:pPr>
            <a:r>
              <a:rPr lang="ar-DZ" sz="4000" b="1" dirty="0" smtClean="0"/>
              <a:t>علم الاجتماع وفروعه</a:t>
            </a:r>
            <a:r>
              <a:rPr lang="ar-EG" sz="4000" b="1" dirty="0" smtClean="0"/>
              <a:t>.</a:t>
            </a:r>
          </a:p>
          <a:p>
            <a:pPr eaLnBrk="1" hangingPunct="1">
              <a:defRPr/>
            </a:pPr>
            <a:r>
              <a:rPr lang="ar-DZ" sz="4000" b="1" dirty="0" smtClean="0"/>
              <a:t>العلوم السياسية والقانونية</a:t>
            </a:r>
            <a:r>
              <a:rPr lang="ar-EG" sz="4000" b="1" dirty="0" smtClean="0"/>
              <a:t>.</a:t>
            </a:r>
            <a:endParaRPr lang="ar-DZ" sz="4000" b="1" dirty="0" smtClean="0"/>
          </a:p>
          <a:p>
            <a:pPr eaLnBrk="1" hangingPunct="1">
              <a:defRPr/>
            </a:pPr>
            <a:r>
              <a:rPr lang="ar-DZ" sz="4000" b="1" dirty="0" smtClean="0"/>
              <a:t>العلوم الاقتصادية</a:t>
            </a:r>
            <a:endParaRPr lang="ar-EG" sz="4000" b="1" dirty="0" smtClean="0"/>
          </a:p>
          <a:p>
            <a:pPr eaLnBrk="1" hangingPunct="1">
              <a:defRPr/>
            </a:pPr>
            <a:r>
              <a:rPr lang="ar-EG" sz="4000" b="1" dirty="0" smtClean="0"/>
              <a:t>ا</a:t>
            </a:r>
            <a:r>
              <a:rPr lang="ar-DZ" sz="4000" b="1" dirty="0" smtClean="0"/>
              <a:t>لعلوم الادارية</a:t>
            </a:r>
            <a:r>
              <a:rPr lang="ar-EG" sz="4000" b="1" dirty="0" smtClean="0"/>
              <a:t>.</a:t>
            </a:r>
          </a:p>
          <a:p>
            <a:pPr eaLnBrk="1" hangingPunct="1">
              <a:defRPr/>
            </a:pPr>
            <a:r>
              <a:rPr lang="ar-EG" sz="4000" b="1" dirty="0" smtClean="0"/>
              <a:t> ا</a:t>
            </a:r>
            <a:r>
              <a:rPr lang="ar-DZ" sz="4000" b="1" dirty="0" smtClean="0"/>
              <a:t>لتاريخ</a:t>
            </a:r>
            <a:r>
              <a:rPr lang="ar-EG" sz="4000" b="1" dirty="0" smtClean="0"/>
              <a:t>.</a:t>
            </a:r>
          </a:p>
          <a:p>
            <a:pPr eaLnBrk="1" hangingPunct="1">
              <a:defRPr/>
            </a:pPr>
            <a:r>
              <a:rPr lang="ar-EG" sz="4000" b="1" dirty="0" smtClean="0"/>
              <a:t> ا</a:t>
            </a:r>
            <a:r>
              <a:rPr lang="ar-DZ" sz="4000" b="1" dirty="0" smtClean="0"/>
              <a:t>الدراسات الفلسفية والثقافية وسواها</a:t>
            </a:r>
            <a:r>
              <a:rPr lang="ar-EG" sz="4000" b="1" dirty="0" smtClean="0"/>
              <a:t>.</a:t>
            </a:r>
            <a:endParaRPr lang="fr-FR" sz="4000" b="1"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31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331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331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3315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3315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33155">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3315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3155"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4178" name="Rectangle 2"/>
          <p:cNvSpPr>
            <a:spLocks noGrp="1" noChangeArrowheads="1"/>
          </p:cNvSpPr>
          <p:nvPr>
            <p:ph type="title"/>
          </p:nvPr>
        </p:nvSpPr>
        <p:spPr>
          <a:xfrm>
            <a:off x="611188" y="277813"/>
            <a:ext cx="8208962" cy="919162"/>
          </a:xfrm>
        </p:spPr>
        <p:txBody>
          <a:bodyPr/>
          <a:lstStyle/>
          <a:p>
            <a:pPr eaLnBrk="1" hangingPunct="1">
              <a:defRPr/>
            </a:pPr>
            <a:r>
              <a:rPr lang="ar-DZ" sz="6000" dirty="0" smtClean="0">
                <a:solidFill>
                  <a:schemeClr val="hlink"/>
                </a:solidFill>
              </a:rPr>
              <a:t>مجال الفلسفة</a:t>
            </a:r>
            <a:endParaRPr lang="fr-FR" sz="6000" dirty="0" smtClean="0">
              <a:solidFill>
                <a:schemeClr val="hlink"/>
              </a:solidFill>
            </a:endParaRPr>
          </a:p>
        </p:txBody>
      </p:sp>
      <p:sp>
        <p:nvSpPr>
          <p:cNvPr id="434179" name="Rectangle 3"/>
          <p:cNvSpPr>
            <a:spLocks noGrp="1" noChangeArrowheads="1"/>
          </p:cNvSpPr>
          <p:nvPr>
            <p:ph type="body" idx="1"/>
          </p:nvPr>
        </p:nvSpPr>
        <p:spPr>
          <a:xfrm>
            <a:off x="468313" y="1341438"/>
            <a:ext cx="8229600" cy="4967287"/>
          </a:xfrm>
        </p:spPr>
        <p:txBody>
          <a:bodyPr/>
          <a:lstStyle/>
          <a:p>
            <a:pPr eaLnBrk="1" hangingPunct="1">
              <a:lnSpc>
                <a:spcPct val="80000"/>
              </a:lnSpc>
              <a:defRPr/>
            </a:pPr>
            <a:r>
              <a:rPr lang="ar-DZ" sz="2800" b="1" dirty="0" smtClean="0">
                <a:solidFill>
                  <a:srgbClr val="00FF00"/>
                </a:solidFill>
              </a:rPr>
              <a:t>الفلسفة عملية عقلية متميزة لفهم مجالات الحياة ومكوناتها وهي تقوم على البحث عن :</a:t>
            </a:r>
          </a:p>
          <a:p>
            <a:pPr eaLnBrk="1" hangingPunct="1">
              <a:lnSpc>
                <a:spcPct val="80000"/>
              </a:lnSpc>
              <a:defRPr/>
            </a:pPr>
            <a:r>
              <a:rPr lang="ar-DZ" sz="2800" b="1" dirty="0" smtClean="0">
                <a:solidFill>
                  <a:srgbClr val="00FF00"/>
                </a:solidFill>
              </a:rPr>
              <a:t> إجابات محددة حول علاقة الانسان بكل من وجوده وحياته</a:t>
            </a:r>
          </a:p>
          <a:p>
            <a:pPr eaLnBrk="1" hangingPunct="1">
              <a:lnSpc>
                <a:spcPct val="80000"/>
              </a:lnSpc>
              <a:defRPr/>
            </a:pPr>
            <a:r>
              <a:rPr lang="ar-DZ" sz="2800" b="1" dirty="0" smtClean="0">
                <a:solidFill>
                  <a:srgbClr val="00FF00"/>
                </a:solidFill>
              </a:rPr>
              <a:t>النهج الذي يوصل الى هذه العلاقة</a:t>
            </a:r>
          </a:p>
          <a:p>
            <a:pPr eaLnBrk="1" hangingPunct="1">
              <a:lnSpc>
                <a:spcPct val="80000"/>
              </a:lnSpc>
              <a:defRPr/>
            </a:pPr>
            <a:r>
              <a:rPr lang="ar-DZ" sz="2800" b="1" dirty="0" smtClean="0">
                <a:solidFill>
                  <a:srgbClr val="00FF00"/>
                </a:solidFill>
              </a:rPr>
              <a:t>حقيقة الظواهر الكونية ومعنى الوجود وابعاد المعرفة والقيم</a:t>
            </a:r>
          </a:p>
          <a:p>
            <a:pPr eaLnBrk="1" hangingPunct="1">
              <a:lnSpc>
                <a:spcPct val="80000"/>
              </a:lnSpc>
              <a:defRPr/>
            </a:pPr>
            <a:r>
              <a:rPr lang="ar-DZ" sz="2800" b="1" dirty="0" smtClean="0">
                <a:solidFill>
                  <a:srgbClr val="00FF00"/>
                </a:solidFill>
              </a:rPr>
              <a:t>مشكلة المعرفة وطبيعتها</a:t>
            </a:r>
          </a:p>
          <a:p>
            <a:pPr eaLnBrk="1" hangingPunct="1">
              <a:lnSpc>
                <a:spcPct val="80000"/>
              </a:lnSpc>
              <a:defRPr/>
            </a:pPr>
            <a:endParaRPr lang="ar-DZ" sz="2800" b="1" dirty="0" smtClean="0">
              <a:solidFill>
                <a:srgbClr val="00FF00"/>
              </a:solidFill>
            </a:endParaRPr>
          </a:p>
          <a:p>
            <a:pPr eaLnBrk="1" hangingPunct="1">
              <a:lnSpc>
                <a:spcPct val="80000"/>
              </a:lnSpc>
              <a:defRPr/>
            </a:pPr>
            <a:endParaRPr lang="ar-EG" sz="2800" b="1" dirty="0" smtClean="0">
              <a:solidFill>
                <a:srgbClr val="00FF00"/>
              </a:solidFill>
            </a:endParaRPr>
          </a:p>
          <a:p>
            <a:pPr eaLnBrk="1" hangingPunct="1">
              <a:lnSpc>
                <a:spcPct val="80000"/>
              </a:lnSpc>
              <a:buFont typeface="Wingdings" pitchFamily="2" charset="2"/>
              <a:buNone/>
              <a:defRPr/>
            </a:pPr>
            <a:r>
              <a:rPr lang="ar-EG" sz="2800" b="1" dirty="0" smtClean="0">
                <a:solidFill>
                  <a:srgbClr val="000000"/>
                </a:solidFill>
                <a:effectLst>
                  <a:outerShdw blurRad="38100" dist="38100" dir="2700000" algn="tl">
                    <a:srgbClr val="FFFFFF"/>
                  </a:outerShdw>
                </a:effectLst>
              </a:rPr>
              <a:t>				</a:t>
            </a:r>
            <a:endParaRPr lang="fr-FR" sz="1800" b="1" dirty="0" smtClean="0">
              <a:solidFill>
                <a:srgbClr val="0000FF"/>
              </a:solidFill>
            </a:endParaRPr>
          </a:p>
        </p:txBody>
      </p:sp>
      <p:sp>
        <p:nvSpPr>
          <p:cNvPr id="24580" name="Line 4"/>
          <p:cNvSpPr>
            <a:spLocks noChangeShapeType="1"/>
          </p:cNvSpPr>
          <p:nvPr/>
        </p:nvSpPr>
        <p:spPr bwMode="auto">
          <a:xfrm flipH="1">
            <a:off x="827088" y="4292600"/>
            <a:ext cx="7848600" cy="0"/>
          </a:xfrm>
          <a:prstGeom prst="line">
            <a:avLst/>
          </a:prstGeom>
          <a:noFill/>
          <a:ln w="9525">
            <a:solidFill>
              <a:schemeClr val="tx1"/>
            </a:solidFill>
            <a:round/>
            <a:headEnd/>
            <a:tailEnd/>
          </a:ln>
        </p:spPr>
        <p:txBody>
          <a:bodyPr/>
          <a:lstStyle/>
          <a:p>
            <a:endParaRPr lang="fr-FR"/>
          </a:p>
        </p:txBody>
      </p:sp>
      <p:sp>
        <p:nvSpPr>
          <p:cNvPr id="24581" name="Text Box 5"/>
          <p:cNvSpPr txBox="1">
            <a:spLocks noChangeArrowheads="1"/>
          </p:cNvSpPr>
          <p:nvPr/>
        </p:nvSpPr>
        <p:spPr bwMode="auto">
          <a:xfrm>
            <a:off x="971550" y="4437063"/>
            <a:ext cx="7704138" cy="366712"/>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pic>
        <p:nvPicPr>
          <p:cNvPr id="7" name="Picture 5" descr="C:\WINDOWS\Application Data\Microsoft\Media Catalog\Copy of 23.gif"/>
          <p:cNvPicPr>
            <a:picLocks noChangeAspect="1" noChangeArrowheads="1"/>
          </p:cNvPicPr>
          <p:nvPr/>
        </p:nvPicPr>
        <p:blipFill>
          <a:blip r:embed="rId2" cstate="print"/>
          <a:srcRect/>
          <a:stretch>
            <a:fillRect/>
          </a:stretch>
        </p:blipFill>
        <p:spPr bwMode="auto">
          <a:xfrm>
            <a:off x="-207963" y="434975"/>
            <a:ext cx="2070101" cy="2468563"/>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5" presetClass="entr" presetSubtype="0" fill="hold" grpId="0" nodeType="withEffect">
                                  <p:stCondLst>
                                    <p:cond delay="0"/>
                                  </p:stCondLst>
                                  <p:iterate type="lt">
                                    <p:tmPct val="10000"/>
                                  </p:iterate>
                                  <p:childTnLst>
                                    <p:set>
                                      <p:cBhvr>
                                        <p:cTn id="6" dur="1" fill="hold">
                                          <p:stCondLst>
                                            <p:cond delay="0"/>
                                          </p:stCondLst>
                                        </p:cTn>
                                        <p:tgtEl>
                                          <p:spTgt spid="434178"/>
                                        </p:tgtEl>
                                        <p:attrNameLst>
                                          <p:attrName>style.visibility</p:attrName>
                                        </p:attrNameLst>
                                      </p:cBhvr>
                                      <p:to>
                                        <p:strVal val="visible"/>
                                      </p:to>
                                    </p:set>
                                    <p:animEffect transition="in" filter="fade">
                                      <p:cBhvr>
                                        <p:cTn id="7" dur="600">
                                          <p:stCondLst>
                                            <p:cond delay="0"/>
                                          </p:stCondLst>
                                        </p:cTn>
                                        <p:tgtEl>
                                          <p:spTgt spid="434178"/>
                                        </p:tgtEl>
                                      </p:cBhvr>
                                    </p:animEffect>
                                    <p:anim calcmode="lin" valueType="num">
                                      <p:cBhvr>
                                        <p:cTn id="8" dur="600" fill="hold">
                                          <p:stCondLst>
                                            <p:cond delay="0"/>
                                          </p:stCondLst>
                                        </p:cTn>
                                        <p:tgtEl>
                                          <p:spTgt spid="434178"/>
                                        </p:tgtEl>
                                        <p:attrNameLst>
                                          <p:attrName>style.rotation</p:attrName>
                                        </p:attrNameLst>
                                      </p:cBhvr>
                                      <p:tavLst>
                                        <p:tav tm="0">
                                          <p:val>
                                            <p:fltVal val="720"/>
                                          </p:val>
                                        </p:tav>
                                        <p:tav tm="100000">
                                          <p:val>
                                            <p:fltVal val="0"/>
                                          </p:val>
                                        </p:tav>
                                      </p:tavLst>
                                    </p:anim>
                                    <p:anim calcmode="lin" valueType="num">
                                      <p:cBhvr>
                                        <p:cTn id="9" dur="600" fill="hold">
                                          <p:stCondLst>
                                            <p:cond delay="0"/>
                                          </p:stCondLst>
                                        </p:cTn>
                                        <p:tgtEl>
                                          <p:spTgt spid="434178"/>
                                        </p:tgtEl>
                                        <p:attrNameLst>
                                          <p:attrName>ppt_h</p:attrName>
                                        </p:attrNameLst>
                                      </p:cBhvr>
                                      <p:tavLst>
                                        <p:tav tm="0">
                                          <p:val>
                                            <p:fltVal val="0"/>
                                          </p:val>
                                        </p:tav>
                                        <p:tav tm="100000">
                                          <p:val>
                                            <p:strVal val="#ppt_h"/>
                                          </p:val>
                                        </p:tav>
                                      </p:tavLst>
                                    </p:anim>
                                    <p:anim calcmode="lin" valueType="num">
                                      <p:cBhvr>
                                        <p:cTn id="10" dur="600" fill="hold">
                                          <p:stCondLst>
                                            <p:cond delay="0"/>
                                          </p:stCondLst>
                                        </p:cTn>
                                        <p:tgtEl>
                                          <p:spTgt spid="434178"/>
                                        </p:tgtEl>
                                        <p:attrNameLst>
                                          <p:attrName>ppt_w</p:attrName>
                                        </p:attrNameLst>
                                      </p:cBhvr>
                                      <p:tavLst>
                                        <p:tav tm="0">
                                          <p:val>
                                            <p:fltVal val="0"/>
                                          </p:val>
                                        </p:tav>
                                        <p:tav tm="100000">
                                          <p:val>
                                            <p:strVal val="#ppt_w"/>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2" presetClass="entr" presetSubtype="4" fill="hold" grpId="0" nodeType="clickEffect">
                                  <p:stCondLst>
                                    <p:cond delay="0"/>
                                  </p:stCondLst>
                                  <p:childTnLst>
                                    <p:set>
                                      <p:cBhvr>
                                        <p:cTn id="14" dur="1" fill="hold">
                                          <p:stCondLst>
                                            <p:cond delay="0"/>
                                          </p:stCondLst>
                                        </p:cTn>
                                        <p:tgtEl>
                                          <p:spTgt spid="434179">
                                            <p:txEl>
                                              <p:pRg st="0" end="0"/>
                                            </p:txEl>
                                          </p:spTgt>
                                        </p:tgtEl>
                                        <p:attrNameLst>
                                          <p:attrName>style.visibility</p:attrName>
                                        </p:attrNameLst>
                                      </p:cBhvr>
                                      <p:to>
                                        <p:strVal val="visible"/>
                                      </p:to>
                                    </p:set>
                                    <p:animEffect transition="in" filter="slide(fromBottom)">
                                      <p:cBhvr>
                                        <p:cTn id="15" dur="500">
                                          <p:stCondLst>
                                            <p:cond delay="0"/>
                                          </p:stCondLst>
                                        </p:cTn>
                                        <p:tgtEl>
                                          <p:spTgt spid="434179">
                                            <p:txEl>
                                              <p:pRg st="0" end="0"/>
                                            </p:txEl>
                                          </p:spTgt>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2" presetClass="entr" presetSubtype="4" fill="hold" grpId="0" nodeType="clickEffect">
                                  <p:stCondLst>
                                    <p:cond delay="0"/>
                                  </p:stCondLst>
                                  <p:childTnLst>
                                    <p:set>
                                      <p:cBhvr>
                                        <p:cTn id="19" dur="1" fill="hold">
                                          <p:stCondLst>
                                            <p:cond delay="0"/>
                                          </p:stCondLst>
                                        </p:cTn>
                                        <p:tgtEl>
                                          <p:spTgt spid="434179">
                                            <p:txEl>
                                              <p:pRg st="1" end="1"/>
                                            </p:txEl>
                                          </p:spTgt>
                                        </p:tgtEl>
                                        <p:attrNameLst>
                                          <p:attrName>style.visibility</p:attrName>
                                        </p:attrNameLst>
                                      </p:cBhvr>
                                      <p:to>
                                        <p:strVal val="visible"/>
                                      </p:to>
                                    </p:set>
                                    <p:animEffect transition="in" filter="slide(fromBottom)">
                                      <p:cBhvr>
                                        <p:cTn id="20" dur="500">
                                          <p:stCondLst>
                                            <p:cond delay="0"/>
                                          </p:stCondLst>
                                        </p:cTn>
                                        <p:tgtEl>
                                          <p:spTgt spid="434179">
                                            <p:txEl>
                                              <p:pRg st="1" end="1"/>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2" presetClass="entr" presetSubtype="4" fill="hold" grpId="0" nodeType="clickEffect">
                                  <p:stCondLst>
                                    <p:cond delay="0"/>
                                  </p:stCondLst>
                                  <p:childTnLst>
                                    <p:set>
                                      <p:cBhvr>
                                        <p:cTn id="24" dur="1" fill="hold">
                                          <p:stCondLst>
                                            <p:cond delay="0"/>
                                          </p:stCondLst>
                                        </p:cTn>
                                        <p:tgtEl>
                                          <p:spTgt spid="434179">
                                            <p:txEl>
                                              <p:pRg st="2" end="2"/>
                                            </p:txEl>
                                          </p:spTgt>
                                        </p:tgtEl>
                                        <p:attrNameLst>
                                          <p:attrName>style.visibility</p:attrName>
                                        </p:attrNameLst>
                                      </p:cBhvr>
                                      <p:to>
                                        <p:strVal val="visible"/>
                                      </p:to>
                                    </p:set>
                                    <p:animEffect transition="in" filter="slide(fromBottom)">
                                      <p:cBhvr>
                                        <p:cTn id="25" dur="500">
                                          <p:stCondLst>
                                            <p:cond delay="0"/>
                                          </p:stCondLst>
                                        </p:cTn>
                                        <p:tgtEl>
                                          <p:spTgt spid="434179">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434179">
                                            <p:txEl>
                                              <p:pRg st="3" end="3"/>
                                            </p:txEl>
                                          </p:spTgt>
                                        </p:tgtEl>
                                        <p:attrNameLst>
                                          <p:attrName>style.visibility</p:attrName>
                                        </p:attrNameLst>
                                      </p:cBhvr>
                                      <p:to>
                                        <p:strVal val="visible"/>
                                      </p:to>
                                    </p:set>
                                    <p:animEffect transition="in" filter="slide(fromBottom)">
                                      <p:cBhvr>
                                        <p:cTn id="30" dur="500">
                                          <p:stCondLst>
                                            <p:cond delay="0"/>
                                          </p:stCondLst>
                                        </p:cTn>
                                        <p:tgtEl>
                                          <p:spTgt spid="434179">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2" presetClass="entr" presetSubtype="4" fill="hold" grpId="0" nodeType="clickEffect">
                                  <p:stCondLst>
                                    <p:cond delay="0"/>
                                  </p:stCondLst>
                                  <p:childTnLst>
                                    <p:set>
                                      <p:cBhvr>
                                        <p:cTn id="34" dur="1" fill="hold">
                                          <p:stCondLst>
                                            <p:cond delay="0"/>
                                          </p:stCondLst>
                                        </p:cTn>
                                        <p:tgtEl>
                                          <p:spTgt spid="434179">
                                            <p:txEl>
                                              <p:pRg st="4" end="4"/>
                                            </p:txEl>
                                          </p:spTgt>
                                        </p:tgtEl>
                                        <p:attrNameLst>
                                          <p:attrName>style.visibility</p:attrName>
                                        </p:attrNameLst>
                                      </p:cBhvr>
                                      <p:to>
                                        <p:strVal val="visible"/>
                                      </p:to>
                                    </p:set>
                                    <p:animEffect transition="in" filter="slide(fromBottom)">
                                      <p:cBhvr>
                                        <p:cTn id="35" dur="500">
                                          <p:stCondLst>
                                            <p:cond delay="0"/>
                                          </p:stCondLst>
                                        </p:cTn>
                                        <p:tgtEl>
                                          <p:spTgt spid="434179">
                                            <p:txEl>
                                              <p:pRg st="4" end="4"/>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12" presetClass="entr" presetSubtype="4" fill="hold" grpId="0" nodeType="clickEffect">
                                  <p:stCondLst>
                                    <p:cond delay="0"/>
                                  </p:stCondLst>
                                  <p:childTnLst>
                                    <p:set>
                                      <p:cBhvr>
                                        <p:cTn id="39" dur="1" fill="hold">
                                          <p:stCondLst>
                                            <p:cond delay="0"/>
                                          </p:stCondLst>
                                        </p:cTn>
                                        <p:tgtEl>
                                          <p:spTgt spid="434179">
                                            <p:txEl>
                                              <p:pRg st="7" end="7"/>
                                            </p:txEl>
                                          </p:spTgt>
                                        </p:tgtEl>
                                        <p:attrNameLst>
                                          <p:attrName>style.visibility</p:attrName>
                                        </p:attrNameLst>
                                      </p:cBhvr>
                                      <p:to>
                                        <p:strVal val="visible"/>
                                      </p:to>
                                    </p:set>
                                    <p:animEffect transition="in" filter="slide(fromBottom)">
                                      <p:cBhvr>
                                        <p:cTn id="40" dur="500">
                                          <p:stCondLst>
                                            <p:cond delay="0"/>
                                          </p:stCondLst>
                                        </p:cTn>
                                        <p:tgtEl>
                                          <p:spTgt spid="434179">
                                            <p:txEl>
                                              <p:pRg st="7" end="7"/>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nodeType="clickEffect">
                                  <p:stCondLst>
                                    <p:cond delay="0"/>
                                  </p:stCondLst>
                                  <p:childTnLst>
                                    <p:set>
                                      <p:cBhvr>
                                        <p:cTn id="44" dur="1" fill="hold">
                                          <p:stCondLst>
                                            <p:cond delay="0"/>
                                          </p:stCondLst>
                                        </p:cTn>
                                        <p:tgtEl>
                                          <p:spTgt spid="7"/>
                                        </p:tgtEl>
                                        <p:attrNameLst>
                                          <p:attrName>style.visibility</p:attrName>
                                        </p:attrNameLst>
                                      </p:cBhvr>
                                      <p:to>
                                        <p:strVal val="visible"/>
                                      </p:to>
                                    </p:set>
                                    <p:animEffect transition="in" filter="dissolve">
                                      <p:cBhvr>
                                        <p:cTn id="4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4178" grpId="0"/>
      <p:bldP spid="43417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602" name="Organization Chart 6"/>
          <p:cNvGrpSpPr>
            <a:grpSpLocks/>
          </p:cNvGrpSpPr>
          <p:nvPr/>
        </p:nvGrpSpPr>
        <p:grpSpPr bwMode="auto">
          <a:xfrm>
            <a:off x="-22225" y="-23813"/>
            <a:ext cx="9144000" cy="6870701"/>
            <a:chOff x="0" y="0"/>
            <a:chExt cx="5762" cy="4328"/>
          </a:xfrm>
        </p:grpSpPr>
        <p:graphicFrame>
          <p:nvGraphicFramePr>
            <p:cNvPr id="9" name="Diagramme 8"/>
            <p:cNvGraphicFramePr/>
            <p:nvPr/>
          </p:nvGraphicFramePr>
          <p:xfrm>
            <a:off x="0" y="0"/>
            <a:ext cx="5762" cy="4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5605" name="Text Box 65"/>
            <p:cNvSpPr txBox="1">
              <a:spLocks noChangeArrowheads="1"/>
            </p:cNvSpPr>
            <p:nvPr/>
          </p:nvSpPr>
          <p:spPr bwMode="auto">
            <a:xfrm>
              <a:off x="3016" y="1564"/>
              <a:ext cx="1246" cy="2297"/>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البحث في حدود المعرفة</a:t>
              </a:r>
              <a:r>
                <a:rPr lang="ar-EG" altLang="fr-FR" sz="2200" b="1">
                  <a:solidFill>
                    <a:srgbClr val="FFFF00"/>
                  </a:solidFill>
                </a:rPr>
                <a:t>.</a:t>
              </a:r>
              <a:endParaRPr lang="ar-DZ" altLang="fr-FR" sz="2200" b="1">
                <a:solidFill>
                  <a:srgbClr val="FFFF00"/>
                </a:solidFill>
              </a:endParaRPr>
            </a:p>
            <a:p>
              <a:pPr marL="342900" indent="-342900" algn="ctr" rtl="1" eaLnBrk="1" hangingPunct="1">
                <a:spcBef>
                  <a:spcPct val="50000"/>
                </a:spcBef>
                <a:buFontTx/>
                <a:buChar char="•"/>
              </a:pPr>
              <a:r>
                <a:rPr lang="ar-DZ" altLang="fr-FR" sz="2200" b="1">
                  <a:solidFill>
                    <a:srgbClr val="FFFF00"/>
                  </a:solidFill>
                </a:rPr>
                <a:t>البحث في طبيعة المعرفة</a:t>
              </a:r>
            </a:p>
            <a:p>
              <a:pPr marL="342900" indent="-342900" algn="ctr" rtl="1" eaLnBrk="1" hangingPunct="1">
                <a:spcBef>
                  <a:spcPct val="50000"/>
                </a:spcBef>
                <a:buFontTx/>
                <a:buChar char="•"/>
              </a:pPr>
              <a:r>
                <a:rPr lang="ar-DZ" altLang="fr-FR" sz="2200" b="1">
                  <a:solidFill>
                    <a:srgbClr val="FFFF00"/>
                  </a:solidFill>
                </a:rPr>
                <a:t>البحث في مصادر المعرفة</a:t>
              </a:r>
            </a:p>
            <a:p>
              <a:pPr marL="342900" indent="-342900" algn="ctr" rtl="1" eaLnBrk="1" hangingPunct="1">
                <a:spcBef>
                  <a:spcPct val="50000"/>
                </a:spcBef>
                <a:buFontTx/>
                <a:buChar char="•"/>
              </a:pPr>
              <a:r>
                <a:rPr lang="ar-DZ" altLang="fr-FR" sz="2200" b="1">
                  <a:solidFill>
                    <a:srgbClr val="FFFF00"/>
                  </a:solidFill>
                </a:rPr>
                <a:t>البحث عن طرق الوصول للمعرفة</a:t>
              </a:r>
              <a:r>
                <a:rPr lang="fr-FR" altLang="fr-FR" sz="2200" b="1">
                  <a:solidFill>
                    <a:srgbClr val="FFFF00"/>
                  </a:solidFill>
                </a:rPr>
                <a:t>..</a:t>
              </a:r>
            </a:p>
          </p:txBody>
        </p:sp>
        <p:sp>
          <p:nvSpPr>
            <p:cNvPr id="25606" name="Text Box 64"/>
            <p:cNvSpPr txBox="1">
              <a:spLocks noChangeArrowheads="1"/>
            </p:cNvSpPr>
            <p:nvPr/>
          </p:nvSpPr>
          <p:spPr bwMode="auto">
            <a:xfrm>
              <a:off x="4514" y="1564"/>
              <a:ext cx="1248" cy="2084"/>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البحث في كيفية نشوء العالم </a:t>
              </a:r>
            </a:p>
            <a:p>
              <a:pPr marL="342900" indent="-342900" algn="ctr" rtl="1" eaLnBrk="1" hangingPunct="1">
                <a:spcBef>
                  <a:spcPct val="50000"/>
                </a:spcBef>
                <a:buFontTx/>
                <a:buChar char="•"/>
              </a:pPr>
              <a:r>
                <a:rPr lang="ar-DZ" altLang="fr-FR" sz="2200" b="1">
                  <a:solidFill>
                    <a:srgbClr val="FFFF00"/>
                  </a:solidFill>
                </a:rPr>
                <a:t>البحث في كيفية تطوره</a:t>
              </a:r>
              <a:r>
                <a:rPr lang="ar-EG" altLang="fr-FR" sz="2200" b="1">
                  <a:solidFill>
                    <a:srgbClr val="FFFF00"/>
                  </a:solidFill>
                </a:rPr>
                <a:t>.</a:t>
              </a:r>
              <a:endParaRPr lang="ar-DZ" altLang="fr-FR" sz="2200" b="1">
                <a:solidFill>
                  <a:srgbClr val="FFFF00"/>
                </a:solidFill>
              </a:endParaRPr>
            </a:p>
            <a:p>
              <a:pPr marL="342900" indent="-342900" algn="ctr" rtl="1" eaLnBrk="1" hangingPunct="1">
                <a:spcBef>
                  <a:spcPct val="50000"/>
                </a:spcBef>
                <a:buFontTx/>
                <a:buChar char="•"/>
              </a:pPr>
              <a:r>
                <a:rPr lang="ar-DZ" altLang="fr-FR" sz="2200" b="1">
                  <a:solidFill>
                    <a:srgbClr val="FFFF00"/>
                  </a:solidFill>
                </a:rPr>
                <a:t>تفسير الظواهر الكونية</a:t>
              </a:r>
            </a:p>
            <a:p>
              <a:pPr marL="342900" indent="-342900" algn="ctr" rtl="1" eaLnBrk="1" hangingPunct="1">
                <a:spcBef>
                  <a:spcPct val="50000"/>
                </a:spcBef>
                <a:buFontTx/>
                <a:buChar char="•"/>
              </a:pPr>
              <a:r>
                <a:rPr lang="ar-DZ" altLang="fr-FR" sz="2200" b="1">
                  <a:solidFill>
                    <a:srgbClr val="FFFF00"/>
                  </a:solidFill>
                </a:rPr>
                <a:t>الكشف عن اسرار الكون</a:t>
              </a:r>
              <a:r>
                <a:rPr lang="fr-FR" altLang="fr-FR" sz="2200" b="1">
                  <a:solidFill>
                    <a:srgbClr val="FFFF00"/>
                  </a:solidFill>
                </a:rPr>
                <a:t>..</a:t>
              </a:r>
            </a:p>
          </p:txBody>
        </p:sp>
        <p:sp>
          <p:nvSpPr>
            <p:cNvPr id="25607" name="Text Box 70"/>
            <p:cNvSpPr txBox="1">
              <a:spLocks noChangeArrowheads="1"/>
            </p:cNvSpPr>
            <p:nvPr/>
          </p:nvSpPr>
          <p:spPr bwMode="auto">
            <a:xfrm>
              <a:off x="1519" y="1564"/>
              <a:ext cx="1245" cy="1444"/>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البحث في الثابت والمتغير</a:t>
              </a:r>
            </a:p>
            <a:p>
              <a:pPr marL="342900" indent="-342900" algn="ctr" rtl="1" eaLnBrk="1" hangingPunct="1">
                <a:spcBef>
                  <a:spcPct val="50000"/>
                </a:spcBef>
                <a:buFontTx/>
                <a:buChar char="•"/>
              </a:pPr>
              <a:r>
                <a:rPr lang="ar-DZ" altLang="fr-FR" sz="2200" b="1">
                  <a:solidFill>
                    <a:srgbClr val="FFFF00"/>
                  </a:solidFill>
                </a:rPr>
                <a:t>البحث في الوسائل للوصول الى الغايات</a:t>
              </a:r>
              <a:r>
                <a:rPr lang="ar-EG" altLang="fr-FR" sz="2200" b="1">
                  <a:solidFill>
                    <a:srgbClr val="FFFF00"/>
                  </a:solidFill>
                </a:rPr>
                <a:t>.</a:t>
              </a:r>
              <a:r>
                <a:rPr lang="ar-DZ" altLang="fr-FR" sz="2200" b="1">
                  <a:solidFill>
                    <a:srgbClr val="FFFF00"/>
                  </a:solidFill>
                </a:rPr>
                <a:t>.</a:t>
              </a:r>
              <a:endParaRPr lang="fr-FR" altLang="fr-FR" sz="2200" b="1">
                <a:solidFill>
                  <a:srgbClr val="FFFF00"/>
                </a:solidFill>
              </a:endParaRPr>
            </a:p>
          </p:txBody>
        </p:sp>
        <p:sp>
          <p:nvSpPr>
            <p:cNvPr id="25608" name="Text Box 71"/>
            <p:cNvSpPr txBox="1">
              <a:spLocks noChangeArrowheads="1"/>
            </p:cNvSpPr>
            <p:nvPr/>
          </p:nvSpPr>
          <p:spPr bwMode="auto">
            <a:xfrm>
              <a:off x="0" y="1728"/>
              <a:ext cx="1244" cy="805"/>
            </a:xfrm>
            <a:prstGeom prst="rect">
              <a:avLst/>
            </a:prstGeom>
            <a:noFill/>
            <a:ln w="9525">
              <a:noFill/>
              <a:miter lim="800000"/>
              <a:headEnd/>
              <a:tailEnd/>
            </a:ln>
          </p:spPr>
          <p:txBody>
            <a:bodyPr>
              <a:spAutoFit/>
            </a:bodyPr>
            <a:lstStyle/>
            <a:p>
              <a:pPr marL="342900" indent="-342900" algn="ctr" rtl="1" eaLnBrk="1" hangingPunct="1">
                <a:spcBef>
                  <a:spcPct val="50000"/>
                </a:spcBef>
                <a:buFontTx/>
                <a:buChar char="•"/>
              </a:pPr>
              <a:r>
                <a:rPr lang="ar-DZ" altLang="fr-FR" sz="2200" b="1">
                  <a:solidFill>
                    <a:srgbClr val="FFFF00"/>
                  </a:solidFill>
                </a:rPr>
                <a:t>البحث في ماهية الوجود</a:t>
              </a:r>
              <a:r>
                <a:rPr lang="ar-EG" altLang="fr-FR" sz="2200" b="1">
                  <a:solidFill>
                    <a:srgbClr val="FFFF00"/>
                  </a:solidFill>
                </a:rPr>
                <a:t>.</a:t>
              </a:r>
              <a:r>
                <a:rPr lang="ar-DZ" altLang="fr-FR" sz="2200" b="1">
                  <a:solidFill>
                    <a:srgbClr val="FFFF00"/>
                  </a:solidFill>
                </a:rPr>
                <a:t>.</a:t>
              </a:r>
            </a:p>
            <a:p>
              <a:pPr marL="342900" indent="-342900" algn="ctr" rtl="1" eaLnBrk="1" hangingPunct="1">
                <a:spcBef>
                  <a:spcPct val="50000"/>
                </a:spcBef>
                <a:buFontTx/>
                <a:buChar char="•"/>
              </a:pPr>
              <a:endParaRPr lang="fr-FR" altLang="fr-FR" sz="2200" b="1">
                <a:solidFill>
                  <a:srgbClr val="FFFF00"/>
                </a:solidFill>
              </a:endParaRPr>
            </a:p>
          </p:txBody>
        </p:sp>
      </p:grpSp>
      <p:sp>
        <p:nvSpPr>
          <p:cNvPr id="25603" name="Text Box 68"/>
          <p:cNvSpPr txBox="1">
            <a:spLocks noChangeArrowheads="1"/>
          </p:cNvSpPr>
          <p:nvPr/>
        </p:nvSpPr>
        <p:spPr bwMode="auto">
          <a:xfrm>
            <a:off x="2916238" y="404813"/>
            <a:ext cx="3024187" cy="366712"/>
          </a:xfrm>
          <a:prstGeom prst="rect">
            <a:avLst/>
          </a:prstGeom>
          <a:noFill/>
          <a:ln w="9525">
            <a:noFill/>
            <a:miter lim="800000"/>
            <a:headEnd/>
            <a:tailEnd/>
          </a:ln>
        </p:spPr>
        <p:txBody>
          <a:bodyPr>
            <a:spAutoFit/>
          </a:bodyPr>
          <a:lstStyle/>
          <a:p>
            <a:pPr algn="ctr" rtl="1" eaLnBrk="1" hangingPunct="1">
              <a:spcBef>
                <a:spcPct val="50000"/>
              </a:spcBef>
            </a:pPr>
            <a:endParaRPr lang="en-US" altLang="fr-F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urtain Call">
  <a:themeElements>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Curtain Call">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Curtain Call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Curtain Call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Curtain Call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Curtain Call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Curtain Call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Curtain Call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Fireworks">
  <a:themeElements>
    <a:clrScheme name="1_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fontScheme name="1_Fireworks">
      <a:majorFont>
        <a:latin typeface="Arial Black"/>
        <a:ea typeface=""/>
        <a:cs typeface="Arial"/>
      </a:majorFont>
      <a:minorFont>
        <a:latin typeface="Arial Black"/>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Fireworks 1">
        <a:dk1>
          <a:srgbClr val="AF273E"/>
        </a:dk1>
        <a:lt1>
          <a:srgbClr val="FFCC00"/>
        </a:lt1>
        <a:dk2>
          <a:srgbClr val="000000"/>
        </a:dk2>
        <a:lt2>
          <a:srgbClr val="FFFFFF"/>
        </a:lt2>
        <a:accent1>
          <a:srgbClr val="FF8B17"/>
        </a:accent1>
        <a:accent2>
          <a:srgbClr val="FFE103"/>
        </a:accent2>
        <a:accent3>
          <a:srgbClr val="AAAAAA"/>
        </a:accent3>
        <a:accent4>
          <a:srgbClr val="DAAE00"/>
        </a:accent4>
        <a:accent5>
          <a:srgbClr val="FFC4AB"/>
        </a:accent5>
        <a:accent6>
          <a:srgbClr val="E7CC02"/>
        </a:accent6>
        <a:hlink>
          <a:srgbClr val="FF3399"/>
        </a:hlink>
        <a:folHlink>
          <a:srgbClr val="FE1F08"/>
        </a:folHlink>
      </a:clrScheme>
      <a:clrMap bg1="dk2" tx1="lt1" bg2="dk1" tx2="lt2" accent1="accent1" accent2="accent2" accent3="accent3" accent4="accent4" accent5="accent5" accent6="accent6" hlink="hlink" folHlink="folHlink"/>
    </a:extraClrScheme>
    <a:extraClrScheme>
      <a:clrScheme name="1_Fireworks 2">
        <a:dk1>
          <a:srgbClr val="0000A4"/>
        </a:dk1>
        <a:lt1>
          <a:srgbClr val="CCFFFF"/>
        </a:lt1>
        <a:dk2>
          <a:srgbClr val="000066"/>
        </a:dk2>
        <a:lt2>
          <a:srgbClr val="00FFFF"/>
        </a:lt2>
        <a:accent1>
          <a:srgbClr val="51B2E3"/>
        </a:accent1>
        <a:accent2>
          <a:srgbClr val="04E8AC"/>
        </a:accent2>
        <a:accent3>
          <a:srgbClr val="AAAAB8"/>
        </a:accent3>
        <a:accent4>
          <a:srgbClr val="AEDADA"/>
        </a:accent4>
        <a:accent5>
          <a:srgbClr val="B3D5EF"/>
        </a:accent5>
        <a:accent6>
          <a:srgbClr val="03D29B"/>
        </a:accent6>
        <a:hlink>
          <a:srgbClr val="FF3399"/>
        </a:hlink>
        <a:folHlink>
          <a:srgbClr val="8F5FD5"/>
        </a:folHlink>
      </a:clrScheme>
      <a:clrMap bg1="dk2" tx1="lt1" bg2="dk1" tx2="lt2" accent1="accent1" accent2="accent2" accent3="accent3" accent4="accent4" accent5="accent5" accent6="accent6" hlink="hlink" folHlink="folHlink"/>
    </a:extraClrScheme>
    <a:extraClrScheme>
      <a:clrScheme name="1_Fireworks 3">
        <a:dk1>
          <a:srgbClr val="9F237F"/>
        </a:dk1>
        <a:lt1>
          <a:srgbClr val="FFCC00"/>
        </a:lt1>
        <a:dk2>
          <a:srgbClr val="000000"/>
        </a:dk2>
        <a:lt2>
          <a:srgbClr val="FFFFFF"/>
        </a:lt2>
        <a:accent1>
          <a:srgbClr val="39A6DD"/>
        </a:accent1>
        <a:accent2>
          <a:srgbClr val="FF03E7"/>
        </a:accent2>
        <a:accent3>
          <a:srgbClr val="AAAAAA"/>
        </a:accent3>
        <a:accent4>
          <a:srgbClr val="DAAE00"/>
        </a:accent4>
        <a:accent5>
          <a:srgbClr val="AED0EB"/>
        </a:accent5>
        <a:accent6>
          <a:srgbClr val="E702D1"/>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1_Fireworks 4">
        <a:dk1>
          <a:srgbClr val="00603B"/>
        </a:dk1>
        <a:lt1>
          <a:srgbClr val="FFCC00"/>
        </a:lt1>
        <a:dk2>
          <a:srgbClr val="000000"/>
        </a:dk2>
        <a:lt2>
          <a:srgbClr val="FFFFFF"/>
        </a:lt2>
        <a:accent1>
          <a:srgbClr val="39A6DD"/>
        </a:accent1>
        <a:accent2>
          <a:srgbClr val="07FB18"/>
        </a:accent2>
        <a:accent3>
          <a:srgbClr val="AAAAAA"/>
        </a:accent3>
        <a:accent4>
          <a:srgbClr val="DAAE00"/>
        </a:accent4>
        <a:accent5>
          <a:srgbClr val="AED0EB"/>
        </a:accent5>
        <a:accent6>
          <a:srgbClr val="06E315"/>
        </a:accent6>
        <a:hlink>
          <a:srgbClr val="FF3399"/>
        </a:hlink>
        <a:folHlink>
          <a:srgbClr val="753BCB"/>
        </a:folHlink>
      </a:clrScheme>
      <a:clrMap bg1="dk2" tx1="lt1" bg2="dk1" tx2="lt2" accent1="accent1" accent2="accent2" accent3="accent3" accent4="accent4" accent5="accent5" accent6="accent6" hlink="hlink" folHlink="folHlink"/>
    </a:extraClrScheme>
    <a:extraClrScheme>
      <a:clrScheme name="1_Fireworks 5">
        <a:dk1>
          <a:srgbClr val="FF6600"/>
        </a:dk1>
        <a:lt1>
          <a:srgbClr val="FFFFFF"/>
        </a:lt1>
        <a:dk2>
          <a:srgbClr val="003366"/>
        </a:dk2>
        <a:lt2>
          <a:srgbClr val="FFFFFF"/>
        </a:lt2>
        <a:accent1>
          <a:srgbClr val="FF99FF"/>
        </a:accent1>
        <a:accent2>
          <a:srgbClr val="FFFF99"/>
        </a:accent2>
        <a:accent3>
          <a:srgbClr val="AAADB8"/>
        </a:accent3>
        <a:accent4>
          <a:srgbClr val="DADADA"/>
        </a:accent4>
        <a:accent5>
          <a:srgbClr val="FFCAFF"/>
        </a:accent5>
        <a:accent6>
          <a:srgbClr val="E7E78A"/>
        </a:accent6>
        <a:hlink>
          <a:srgbClr val="FF3399"/>
        </a:hlink>
        <a:folHlink>
          <a:srgbClr val="FF9966"/>
        </a:folHlink>
      </a:clrScheme>
      <a:clrMap bg1="dk2" tx1="lt1" bg2="dk1" tx2="lt2" accent1="accent1" accent2="accent2" accent3="accent3" accent4="accent4" accent5="accent5" accent6="accent6" hlink="hlink" folHlink="folHlink"/>
    </a:extraClrScheme>
    <a:extraClrScheme>
      <a:clrScheme name="1_Fireworks 6">
        <a:dk1>
          <a:srgbClr val="000000"/>
        </a:dk1>
        <a:lt1>
          <a:srgbClr val="FFFFFF"/>
        </a:lt1>
        <a:dk2>
          <a:srgbClr val="993366"/>
        </a:dk2>
        <a:lt2>
          <a:srgbClr val="CCFFFF"/>
        </a:lt2>
        <a:accent1>
          <a:srgbClr val="CCECFF"/>
        </a:accent1>
        <a:accent2>
          <a:srgbClr val="FFFF99"/>
        </a:accent2>
        <a:accent3>
          <a:srgbClr val="FFFFFF"/>
        </a:accent3>
        <a:accent4>
          <a:srgbClr val="000000"/>
        </a:accent4>
        <a:accent5>
          <a:srgbClr val="E2F4FF"/>
        </a:accent5>
        <a:accent6>
          <a:srgbClr val="E7E78A"/>
        </a:accent6>
        <a:hlink>
          <a:srgbClr val="FFCCFF"/>
        </a:hlink>
        <a:folHlink>
          <a:srgbClr val="FFCCCC"/>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Shimmer">
  <a:themeElements>
    <a:clrScheme name="1_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1_Shimmer">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1_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1_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1_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1_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1_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1_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1_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1_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1_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Globe">
  <a:themeElements>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fontScheme name="Globe">
      <a:majorFont>
        <a:latin typeface="Arial"/>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Globe 1">
        <a:dk1>
          <a:srgbClr val="622100"/>
        </a:dk1>
        <a:lt1>
          <a:srgbClr val="FFFFFF"/>
        </a:lt1>
        <a:dk2>
          <a:srgbClr val="800000"/>
        </a:dk2>
        <a:lt2>
          <a:srgbClr val="FFFFCC"/>
        </a:lt2>
        <a:accent1>
          <a:srgbClr val="E42B00"/>
        </a:accent1>
        <a:accent2>
          <a:srgbClr val="996600"/>
        </a:accent2>
        <a:accent3>
          <a:srgbClr val="C0AAAA"/>
        </a:accent3>
        <a:accent4>
          <a:srgbClr val="DADADA"/>
        </a:accent4>
        <a:accent5>
          <a:srgbClr val="EFACAA"/>
        </a:accent5>
        <a:accent6>
          <a:srgbClr val="8A5C00"/>
        </a:accent6>
        <a:hlink>
          <a:srgbClr val="FADF6C"/>
        </a:hlink>
        <a:folHlink>
          <a:srgbClr val="FF9900"/>
        </a:folHlink>
      </a:clrScheme>
      <a:clrMap bg1="dk2" tx1="lt1" bg2="dk1" tx2="lt2" accent1="accent1" accent2="accent2" accent3="accent3" accent4="accent4" accent5="accent5" accent6="accent6" hlink="hlink" folHlink="folHlink"/>
    </a:extraClrScheme>
    <a:extraClrScheme>
      <a:clrScheme name="Globe 2">
        <a:dk1>
          <a:srgbClr val="5F4545"/>
        </a:dk1>
        <a:lt1>
          <a:srgbClr val="FFFFFF"/>
        </a:lt1>
        <a:dk2>
          <a:srgbClr val="8F6969"/>
        </a:dk2>
        <a:lt2>
          <a:srgbClr val="FFFFCC"/>
        </a:lt2>
        <a:accent1>
          <a:srgbClr val="CC6600"/>
        </a:accent1>
        <a:accent2>
          <a:srgbClr val="924C0C"/>
        </a:accent2>
        <a:accent3>
          <a:srgbClr val="C6B9B9"/>
        </a:accent3>
        <a:accent4>
          <a:srgbClr val="DADADA"/>
        </a:accent4>
        <a:accent5>
          <a:srgbClr val="E2B8AA"/>
        </a:accent5>
        <a:accent6>
          <a:srgbClr val="84440A"/>
        </a:accent6>
        <a:hlink>
          <a:srgbClr val="CFD375"/>
        </a:hlink>
        <a:folHlink>
          <a:srgbClr val="98BB91"/>
        </a:folHlink>
      </a:clrScheme>
      <a:clrMap bg1="dk2" tx1="lt1" bg2="dk1" tx2="lt2" accent1="accent1" accent2="accent2" accent3="accent3" accent4="accent4" accent5="accent5" accent6="accent6" hlink="hlink" folHlink="folHlink"/>
    </a:extraClrScheme>
    <a:extraClrScheme>
      <a:clrScheme name="Globe 3">
        <a:dk1>
          <a:srgbClr val="003B76"/>
        </a:dk1>
        <a:lt1>
          <a:srgbClr val="FFFFFF"/>
        </a:lt1>
        <a:dk2>
          <a:srgbClr val="0066CC"/>
        </a:dk2>
        <a:lt2>
          <a:srgbClr val="CCECFF"/>
        </a:lt2>
        <a:accent1>
          <a:srgbClr val="33CCCC"/>
        </a:accent1>
        <a:accent2>
          <a:srgbClr val="66CCFF"/>
        </a:accent2>
        <a:accent3>
          <a:srgbClr val="AAB8E2"/>
        </a:accent3>
        <a:accent4>
          <a:srgbClr val="DADADA"/>
        </a:accent4>
        <a:accent5>
          <a:srgbClr val="ADE2E2"/>
        </a:accent5>
        <a:accent6>
          <a:srgbClr val="5CB9E7"/>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Globe 4">
        <a:dk1>
          <a:srgbClr val="005856"/>
        </a:dk1>
        <a:lt1>
          <a:srgbClr val="FFFFFF"/>
        </a:lt1>
        <a:dk2>
          <a:srgbClr val="008080"/>
        </a:dk2>
        <a:lt2>
          <a:srgbClr val="FFFFCC"/>
        </a:lt2>
        <a:accent1>
          <a:srgbClr val="0099CC"/>
        </a:accent1>
        <a:accent2>
          <a:srgbClr val="00CCFF"/>
        </a:accent2>
        <a:accent3>
          <a:srgbClr val="AAC0C0"/>
        </a:accent3>
        <a:accent4>
          <a:srgbClr val="DADADA"/>
        </a:accent4>
        <a:accent5>
          <a:srgbClr val="AACAE2"/>
        </a:accent5>
        <a:accent6>
          <a:srgbClr val="00B9E7"/>
        </a:accent6>
        <a:hlink>
          <a:srgbClr val="1ACE9F"/>
        </a:hlink>
        <a:folHlink>
          <a:srgbClr val="948CCE"/>
        </a:folHlink>
      </a:clrScheme>
      <a:clrMap bg1="dk2" tx1="lt1" bg2="dk1" tx2="lt2" accent1="accent1" accent2="accent2" accent3="accent3" accent4="accent4" accent5="accent5" accent6="accent6" hlink="hlink" folHlink="folHlink"/>
    </a:extraClrScheme>
    <a:extraClrScheme>
      <a:clrScheme name="Globe 5">
        <a:dk1>
          <a:srgbClr val="3C5436"/>
        </a:dk1>
        <a:lt1>
          <a:srgbClr val="FFFFFF"/>
        </a:lt1>
        <a:dk2>
          <a:srgbClr val="5F8656"/>
        </a:dk2>
        <a:lt2>
          <a:srgbClr val="D6D8C0"/>
        </a:lt2>
        <a:accent1>
          <a:srgbClr val="61733D"/>
        </a:accent1>
        <a:accent2>
          <a:srgbClr val="324A39"/>
        </a:accent2>
        <a:accent3>
          <a:srgbClr val="B6C3B4"/>
        </a:accent3>
        <a:accent4>
          <a:srgbClr val="DADADA"/>
        </a:accent4>
        <a:accent5>
          <a:srgbClr val="B7BCAF"/>
        </a:accent5>
        <a:accent6>
          <a:srgbClr val="2C4233"/>
        </a:accent6>
        <a:hlink>
          <a:srgbClr val="73D588"/>
        </a:hlink>
        <a:folHlink>
          <a:srgbClr val="6F99B9"/>
        </a:folHlink>
      </a:clrScheme>
      <a:clrMap bg1="dk2" tx1="lt1" bg2="dk1" tx2="lt2" accent1="accent1" accent2="accent2" accent3="accent3" accent4="accent4" accent5="accent5" accent6="accent6" hlink="hlink" folHlink="folHlink"/>
    </a:extraClrScheme>
    <a:extraClrScheme>
      <a:clrScheme name="Globe 6">
        <a:dk1>
          <a:srgbClr val="5B7B65"/>
        </a:dk1>
        <a:lt1>
          <a:srgbClr val="FFFFFF"/>
        </a:lt1>
        <a:dk2>
          <a:srgbClr val="9ABE9D"/>
        </a:dk2>
        <a:lt2>
          <a:srgbClr val="336600"/>
        </a:lt2>
        <a:accent1>
          <a:srgbClr val="00CC66"/>
        </a:accent1>
        <a:accent2>
          <a:srgbClr val="4E7050"/>
        </a:accent2>
        <a:accent3>
          <a:srgbClr val="CADBCC"/>
        </a:accent3>
        <a:accent4>
          <a:srgbClr val="DADADA"/>
        </a:accent4>
        <a:accent5>
          <a:srgbClr val="AAE2B8"/>
        </a:accent5>
        <a:accent6>
          <a:srgbClr val="466548"/>
        </a:accent6>
        <a:hlink>
          <a:srgbClr val="FFFFCC"/>
        </a:hlink>
        <a:folHlink>
          <a:srgbClr val="9CE8A3"/>
        </a:folHlink>
      </a:clrScheme>
      <a:clrMap bg1="dk2" tx1="lt1" bg2="dk1" tx2="lt2" accent1="accent1" accent2="accent2" accent3="accent3" accent4="accent4" accent5="accent5" accent6="accent6" hlink="hlink" folHlink="folHlink"/>
    </a:extraClrScheme>
    <a:extraClrScheme>
      <a:clrScheme name="Globe 7">
        <a:dk1>
          <a:srgbClr val="4C4E44"/>
        </a:dk1>
        <a:lt1>
          <a:srgbClr val="FFFFFF"/>
        </a:lt1>
        <a:dk2>
          <a:srgbClr val="686B5D"/>
        </a:dk2>
        <a:lt2>
          <a:srgbClr val="D6D5C6"/>
        </a:lt2>
        <a:accent1>
          <a:srgbClr val="898D79"/>
        </a:accent1>
        <a:accent2>
          <a:srgbClr val="4D4F45"/>
        </a:accent2>
        <a:accent3>
          <a:srgbClr val="B9BAB6"/>
        </a:accent3>
        <a:accent4>
          <a:srgbClr val="DADADA"/>
        </a:accent4>
        <a:accent5>
          <a:srgbClr val="C4C5BE"/>
        </a:accent5>
        <a:accent6>
          <a:srgbClr val="45473E"/>
        </a:accent6>
        <a:hlink>
          <a:srgbClr val="58BE67"/>
        </a:hlink>
        <a:folHlink>
          <a:srgbClr val="C0C640"/>
        </a:folHlink>
      </a:clrScheme>
      <a:clrMap bg1="dk2" tx1="lt1" bg2="dk1" tx2="lt2" accent1="accent1" accent2="accent2" accent3="accent3" accent4="accent4" accent5="accent5" accent6="accent6" hlink="hlink" folHlink="folHlink"/>
    </a:extraClrScheme>
    <a:extraClrScheme>
      <a:clrScheme name="Globe 8">
        <a:dk1>
          <a:srgbClr val="000000"/>
        </a:dk1>
        <a:lt1>
          <a:srgbClr val="FFFFDD"/>
        </a:lt1>
        <a:dk2>
          <a:srgbClr val="000000"/>
        </a:dk2>
        <a:lt2>
          <a:srgbClr val="98977A"/>
        </a:lt2>
        <a:accent1>
          <a:srgbClr val="BDCDA7"/>
        </a:accent1>
        <a:accent2>
          <a:srgbClr val="A0D060"/>
        </a:accent2>
        <a:accent3>
          <a:srgbClr val="FFFFEB"/>
        </a:accent3>
        <a:accent4>
          <a:srgbClr val="000000"/>
        </a:accent4>
        <a:accent5>
          <a:srgbClr val="DBE3D0"/>
        </a:accent5>
        <a:accent6>
          <a:srgbClr val="91BC56"/>
        </a:accent6>
        <a:hlink>
          <a:srgbClr val="FADD4E"/>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Mountain Top">
  <a:themeElements>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fontScheme name="Mountain Top">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Mountain Top 1">
        <a:dk1>
          <a:srgbClr val="4C3A1C"/>
        </a:dk1>
        <a:lt1>
          <a:srgbClr val="FFFFFF"/>
        </a:lt1>
        <a:dk2>
          <a:srgbClr val="993300"/>
        </a:dk2>
        <a:lt2>
          <a:srgbClr val="CCAA00"/>
        </a:lt2>
        <a:accent1>
          <a:srgbClr val="FF3300"/>
        </a:accent1>
        <a:accent2>
          <a:srgbClr val="9E6600"/>
        </a:accent2>
        <a:accent3>
          <a:srgbClr val="CAADAA"/>
        </a:accent3>
        <a:accent4>
          <a:srgbClr val="DADADA"/>
        </a:accent4>
        <a:accent5>
          <a:srgbClr val="FFADAA"/>
        </a:accent5>
        <a:accent6>
          <a:srgbClr val="8F5C00"/>
        </a:accent6>
        <a:hlink>
          <a:srgbClr val="FFCC00"/>
        </a:hlink>
        <a:folHlink>
          <a:srgbClr val="F7DC97"/>
        </a:folHlink>
      </a:clrScheme>
      <a:clrMap bg1="dk2" tx1="lt1" bg2="dk1" tx2="lt2" accent1="accent1" accent2="accent2" accent3="accent3" accent4="accent4" accent5="accent5" accent6="accent6" hlink="hlink" folHlink="folHlink"/>
    </a:extraClrScheme>
    <a:extraClrScheme>
      <a:clrScheme name="Mountain Top 2">
        <a:dk1>
          <a:srgbClr val="3D0058"/>
        </a:dk1>
        <a:lt1>
          <a:srgbClr val="FFFFFF"/>
        </a:lt1>
        <a:dk2>
          <a:srgbClr val="9188B0"/>
        </a:dk2>
        <a:lt2>
          <a:srgbClr val="DDE0DC"/>
        </a:lt2>
        <a:accent1>
          <a:srgbClr val="FFCC00"/>
        </a:accent1>
        <a:accent2>
          <a:srgbClr val="4C3D78"/>
        </a:accent2>
        <a:accent3>
          <a:srgbClr val="C7C3D4"/>
        </a:accent3>
        <a:accent4>
          <a:srgbClr val="DADADA"/>
        </a:accent4>
        <a:accent5>
          <a:srgbClr val="FFE2AA"/>
        </a:accent5>
        <a:accent6>
          <a:srgbClr val="44366C"/>
        </a:accent6>
        <a:hlink>
          <a:srgbClr val="743D78"/>
        </a:hlink>
        <a:folHlink>
          <a:srgbClr val="CC9900"/>
        </a:folHlink>
      </a:clrScheme>
      <a:clrMap bg1="dk2" tx1="lt1" bg2="dk1" tx2="lt2" accent1="accent1" accent2="accent2" accent3="accent3" accent4="accent4" accent5="accent5" accent6="accent6" hlink="hlink" folHlink="folHlink"/>
    </a:extraClrScheme>
    <a:extraClrScheme>
      <a:clrScheme name="Mountain Top 3">
        <a:dk1>
          <a:srgbClr val="10104C"/>
        </a:dk1>
        <a:lt1>
          <a:srgbClr val="FFFFFF"/>
        </a:lt1>
        <a:dk2>
          <a:srgbClr val="003366"/>
        </a:dk2>
        <a:lt2>
          <a:srgbClr val="C6CCD4"/>
        </a:lt2>
        <a:accent1>
          <a:srgbClr val="33CCFF"/>
        </a:accent1>
        <a:accent2>
          <a:srgbClr val="5B5B8D"/>
        </a:accent2>
        <a:accent3>
          <a:srgbClr val="AAADB8"/>
        </a:accent3>
        <a:accent4>
          <a:srgbClr val="DADADA"/>
        </a:accent4>
        <a:accent5>
          <a:srgbClr val="ADE2FF"/>
        </a:accent5>
        <a:accent6>
          <a:srgbClr val="52527F"/>
        </a:accent6>
        <a:hlink>
          <a:srgbClr val="4529AB"/>
        </a:hlink>
        <a:folHlink>
          <a:srgbClr val="00CC99"/>
        </a:folHlink>
      </a:clrScheme>
      <a:clrMap bg1="dk2" tx1="lt1" bg2="dk1" tx2="lt2" accent1="accent1" accent2="accent2" accent3="accent3" accent4="accent4" accent5="accent5" accent6="accent6" hlink="hlink" folHlink="folHlink"/>
    </a:extraClrScheme>
    <a:extraClrScheme>
      <a:clrScheme name="Mountain Top 4">
        <a:dk1>
          <a:srgbClr val="B0C8CA"/>
        </a:dk1>
        <a:lt1>
          <a:srgbClr val="FFFFFF"/>
        </a:lt1>
        <a:dk2>
          <a:srgbClr val="000099"/>
        </a:dk2>
        <a:lt2>
          <a:srgbClr val="FFFFFF"/>
        </a:lt2>
        <a:accent1>
          <a:srgbClr val="89C4FF"/>
        </a:accent1>
        <a:accent2>
          <a:srgbClr val="00008C"/>
        </a:accent2>
        <a:accent3>
          <a:srgbClr val="AAAACA"/>
        </a:accent3>
        <a:accent4>
          <a:srgbClr val="DADADA"/>
        </a:accent4>
        <a:accent5>
          <a:srgbClr val="C4DEFF"/>
        </a:accent5>
        <a:accent6>
          <a:srgbClr val="00007E"/>
        </a:accent6>
        <a:hlink>
          <a:srgbClr val="6666FF"/>
        </a:hlink>
        <a:folHlink>
          <a:srgbClr val="C0C0C0"/>
        </a:folHlink>
      </a:clrScheme>
      <a:clrMap bg1="dk2" tx1="lt1" bg2="dk1" tx2="lt2" accent1="accent1" accent2="accent2" accent3="accent3" accent4="accent4" accent5="accent5" accent6="accent6" hlink="hlink" folHlink="folHlink"/>
    </a:extraClrScheme>
    <a:extraClrScheme>
      <a:clrScheme name="Mountain Top 5">
        <a:dk1>
          <a:srgbClr val="463416"/>
        </a:dk1>
        <a:lt1>
          <a:srgbClr val="FFFFFF"/>
        </a:lt1>
        <a:dk2>
          <a:srgbClr val="003399"/>
        </a:dk2>
        <a:lt2>
          <a:srgbClr val="E3E3FF"/>
        </a:lt2>
        <a:accent1>
          <a:srgbClr val="3399FF"/>
        </a:accent1>
        <a:accent2>
          <a:srgbClr val="33CCCC"/>
        </a:accent2>
        <a:accent3>
          <a:srgbClr val="AAADCA"/>
        </a:accent3>
        <a:accent4>
          <a:srgbClr val="DADADA"/>
        </a:accent4>
        <a:accent5>
          <a:srgbClr val="ADCAFF"/>
        </a:accent5>
        <a:accent6>
          <a:srgbClr val="2DB9B9"/>
        </a:accent6>
        <a:hlink>
          <a:srgbClr val="00FFCC"/>
        </a:hlink>
        <a:folHlink>
          <a:srgbClr val="808000"/>
        </a:folHlink>
      </a:clrScheme>
      <a:clrMap bg1="dk2" tx1="lt1" bg2="dk1" tx2="lt2" accent1="accent1" accent2="accent2" accent3="accent3" accent4="accent4" accent5="accent5" accent6="accent6" hlink="hlink" folHlink="folHlink"/>
    </a:extraClrScheme>
    <a:extraClrScheme>
      <a:clrScheme name="Mountain Top 6">
        <a:dk1>
          <a:srgbClr val="809296"/>
        </a:dk1>
        <a:lt1>
          <a:srgbClr val="FFFFFF"/>
        </a:lt1>
        <a:dk2>
          <a:srgbClr val="6699FF"/>
        </a:dk2>
        <a:lt2>
          <a:srgbClr val="B3EDFF"/>
        </a:lt2>
        <a:accent1>
          <a:srgbClr val="FF9933"/>
        </a:accent1>
        <a:accent2>
          <a:srgbClr val="FFAA99"/>
        </a:accent2>
        <a:accent3>
          <a:srgbClr val="B8CAFF"/>
        </a:accent3>
        <a:accent4>
          <a:srgbClr val="DADADA"/>
        </a:accent4>
        <a:accent5>
          <a:srgbClr val="FFCAAD"/>
        </a:accent5>
        <a:accent6>
          <a:srgbClr val="E79A8A"/>
        </a:accent6>
        <a:hlink>
          <a:srgbClr val="FFCFAB"/>
        </a:hlink>
        <a:folHlink>
          <a:srgbClr val="CC9900"/>
        </a:folHlink>
      </a:clrScheme>
      <a:clrMap bg1="dk2" tx1="lt1" bg2="dk1" tx2="lt2" accent1="accent1" accent2="accent2" accent3="accent3" accent4="accent4" accent5="accent5" accent6="accent6" hlink="hlink" folHlink="folHlink"/>
    </a:extraClrScheme>
    <a:extraClrScheme>
      <a:clrScheme name="Mountain Top 7">
        <a:dk1>
          <a:srgbClr val="006666"/>
        </a:dk1>
        <a:lt1>
          <a:srgbClr val="FFFFFF"/>
        </a:lt1>
        <a:dk2>
          <a:srgbClr val="85D1E3"/>
        </a:dk2>
        <a:lt2>
          <a:srgbClr val="CCFFFF"/>
        </a:lt2>
        <a:accent1>
          <a:srgbClr val="FFCC00"/>
        </a:accent1>
        <a:accent2>
          <a:srgbClr val="00CC99"/>
        </a:accent2>
        <a:accent3>
          <a:srgbClr val="C2E5EF"/>
        </a:accent3>
        <a:accent4>
          <a:srgbClr val="DADADA"/>
        </a:accent4>
        <a:accent5>
          <a:srgbClr val="FFE2AA"/>
        </a:accent5>
        <a:accent6>
          <a:srgbClr val="00B98A"/>
        </a:accent6>
        <a:hlink>
          <a:srgbClr val="0099FF"/>
        </a:hlink>
        <a:folHlink>
          <a:srgbClr val="6600CC"/>
        </a:folHlink>
      </a:clrScheme>
      <a:clrMap bg1="dk2" tx1="lt1" bg2="dk1" tx2="lt2" accent1="accent1" accent2="accent2" accent3="accent3" accent4="accent4" accent5="accent5" accent6="accent6" hlink="hlink" folHlink="folHlink"/>
    </a:extraClrScheme>
    <a:extraClrScheme>
      <a:clrScheme name="Mountain Top 8">
        <a:dk1>
          <a:srgbClr val="404B3D"/>
        </a:dk1>
        <a:lt1>
          <a:srgbClr val="FFFFFF"/>
        </a:lt1>
        <a:dk2>
          <a:srgbClr val="A7A491"/>
        </a:dk2>
        <a:lt2>
          <a:srgbClr val="CCD0CA"/>
        </a:lt2>
        <a:accent1>
          <a:srgbClr val="33CCCC"/>
        </a:accent1>
        <a:accent2>
          <a:srgbClr val="004E4C"/>
        </a:accent2>
        <a:accent3>
          <a:srgbClr val="D0CFC7"/>
        </a:accent3>
        <a:accent4>
          <a:srgbClr val="DADADA"/>
        </a:accent4>
        <a:accent5>
          <a:srgbClr val="ADE2E2"/>
        </a:accent5>
        <a:accent6>
          <a:srgbClr val="004644"/>
        </a:accent6>
        <a:hlink>
          <a:srgbClr val="477781"/>
        </a:hlink>
        <a:folHlink>
          <a:srgbClr val="85CC74"/>
        </a:folHlink>
      </a:clrScheme>
      <a:clrMap bg1="dk2" tx1="lt1" bg2="dk1" tx2="lt2" accent1="accent1" accent2="accent2" accent3="accent3" accent4="accent4" accent5="accent5" accent6="accent6" hlink="hlink" folHlink="folHlink"/>
    </a:extraClrScheme>
    <a:extraClrScheme>
      <a:clrScheme name="Mountain Top 9">
        <a:dk1>
          <a:srgbClr val="000000"/>
        </a:dk1>
        <a:lt1>
          <a:srgbClr val="FFFFFF"/>
        </a:lt1>
        <a:dk2>
          <a:srgbClr val="FFFFAF"/>
        </a:dk2>
        <a:lt2>
          <a:srgbClr val="676597"/>
        </a:lt2>
        <a:accent1>
          <a:srgbClr val="66CCFF"/>
        </a:accent1>
        <a:accent2>
          <a:srgbClr val="CCECFF"/>
        </a:accent2>
        <a:accent3>
          <a:srgbClr val="FFFFFF"/>
        </a:accent3>
        <a:accent4>
          <a:srgbClr val="000000"/>
        </a:accent4>
        <a:accent5>
          <a:srgbClr val="B8E2FF"/>
        </a:accent5>
        <a:accent6>
          <a:srgbClr val="B9D6E7"/>
        </a:accent6>
        <a:hlink>
          <a:srgbClr val="6600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Glass Layers">
  <a:themeElements>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fontScheme name="Glass Layers">
      <a:majorFont>
        <a:latin typeface="Arial Black"/>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0" lang="ar-EG"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Glass Layers 1">
        <a:dk1>
          <a:srgbClr val="FF9900"/>
        </a:dk1>
        <a:lt1>
          <a:srgbClr val="FFFFFF"/>
        </a:lt1>
        <a:dk2>
          <a:srgbClr val="FFCC66"/>
        </a:dk2>
        <a:lt2>
          <a:srgbClr val="CC6600"/>
        </a:lt2>
        <a:accent1>
          <a:srgbClr val="F05000"/>
        </a:accent1>
        <a:accent2>
          <a:srgbClr val="B28300"/>
        </a:accent2>
        <a:accent3>
          <a:srgbClr val="FFE2B8"/>
        </a:accent3>
        <a:accent4>
          <a:srgbClr val="DADADA"/>
        </a:accent4>
        <a:accent5>
          <a:srgbClr val="F6B3AA"/>
        </a:accent5>
        <a:accent6>
          <a:srgbClr val="A17600"/>
        </a:accent6>
        <a:hlink>
          <a:srgbClr val="99CC00"/>
        </a:hlink>
        <a:folHlink>
          <a:srgbClr val="008000"/>
        </a:folHlink>
      </a:clrScheme>
      <a:clrMap bg1="dk2" tx1="lt1" bg2="dk1" tx2="lt2" accent1="accent1" accent2="accent2" accent3="accent3" accent4="accent4" accent5="accent5" accent6="accent6" hlink="hlink" folHlink="folHlink"/>
    </a:extraClrScheme>
    <a:extraClrScheme>
      <a:clrScheme name="Glass Layers 2">
        <a:dk1>
          <a:srgbClr val="BB5F03"/>
        </a:dk1>
        <a:lt1>
          <a:srgbClr val="FFFFFF"/>
        </a:lt1>
        <a:dk2>
          <a:srgbClr val="993300"/>
        </a:dk2>
        <a:lt2>
          <a:srgbClr val="FEEC94"/>
        </a:lt2>
        <a:accent1>
          <a:srgbClr val="FF9900"/>
        </a:accent1>
        <a:accent2>
          <a:srgbClr val="B76A03"/>
        </a:accent2>
        <a:accent3>
          <a:srgbClr val="CAADAA"/>
        </a:accent3>
        <a:accent4>
          <a:srgbClr val="DADADA"/>
        </a:accent4>
        <a:accent5>
          <a:srgbClr val="FFCAAA"/>
        </a:accent5>
        <a:accent6>
          <a:srgbClr val="A65F02"/>
        </a:accent6>
        <a:hlink>
          <a:srgbClr val="FFFF00"/>
        </a:hlink>
        <a:folHlink>
          <a:srgbClr val="FFFF99"/>
        </a:folHlink>
      </a:clrScheme>
      <a:clrMap bg1="dk2" tx1="lt1" bg2="dk1" tx2="lt2" accent1="accent1" accent2="accent2" accent3="accent3" accent4="accent4" accent5="accent5" accent6="accent6" hlink="hlink" folHlink="folHlink"/>
    </a:extraClrScheme>
    <a:extraClrScheme>
      <a:clrScheme name="Glass Layers 3">
        <a:dk1>
          <a:srgbClr val="56925A"/>
        </a:dk1>
        <a:lt1>
          <a:srgbClr val="FFFFFF"/>
        </a:lt1>
        <a:dk2>
          <a:srgbClr val="6FB56D"/>
        </a:dk2>
        <a:lt2>
          <a:srgbClr val="FFFFCC"/>
        </a:lt2>
        <a:accent1>
          <a:srgbClr val="2B877C"/>
        </a:accent1>
        <a:accent2>
          <a:srgbClr val="5A9A5F"/>
        </a:accent2>
        <a:accent3>
          <a:srgbClr val="BBD7BA"/>
        </a:accent3>
        <a:accent4>
          <a:srgbClr val="DADADA"/>
        </a:accent4>
        <a:accent5>
          <a:srgbClr val="ACC3BF"/>
        </a:accent5>
        <a:accent6>
          <a:srgbClr val="518B55"/>
        </a:accent6>
        <a:hlink>
          <a:srgbClr val="99FF33"/>
        </a:hlink>
        <a:folHlink>
          <a:srgbClr val="DDFFBB"/>
        </a:folHlink>
      </a:clrScheme>
      <a:clrMap bg1="dk2" tx1="lt1" bg2="dk1" tx2="lt2" accent1="accent1" accent2="accent2" accent3="accent3" accent4="accent4" accent5="accent5" accent6="accent6" hlink="hlink" folHlink="folHlink"/>
    </a:extraClrScheme>
    <a:extraClrScheme>
      <a:clrScheme name="Glass Layers 4">
        <a:dk1>
          <a:srgbClr val="006600"/>
        </a:dk1>
        <a:lt1>
          <a:srgbClr val="FFFFFF"/>
        </a:lt1>
        <a:dk2>
          <a:srgbClr val="008000"/>
        </a:dk2>
        <a:lt2>
          <a:srgbClr val="FFFFB7"/>
        </a:lt2>
        <a:accent1>
          <a:srgbClr val="99CC00"/>
        </a:accent1>
        <a:accent2>
          <a:srgbClr val="00CC00"/>
        </a:accent2>
        <a:accent3>
          <a:srgbClr val="AAC0AA"/>
        </a:accent3>
        <a:accent4>
          <a:srgbClr val="DADADA"/>
        </a:accent4>
        <a:accent5>
          <a:srgbClr val="CAE2AA"/>
        </a:accent5>
        <a:accent6>
          <a:srgbClr val="00B900"/>
        </a:accent6>
        <a:hlink>
          <a:srgbClr val="99FF66"/>
        </a:hlink>
        <a:folHlink>
          <a:srgbClr val="FFFF66"/>
        </a:folHlink>
      </a:clrScheme>
      <a:clrMap bg1="dk2" tx1="lt1" bg2="dk1" tx2="lt2" accent1="accent1" accent2="accent2" accent3="accent3" accent4="accent4" accent5="accent5" accent6="accent6" hlink="hlink" folHlink="folHlink"/>
    </a:extraClrScheme>
    <a:extraClrScheme>
      <a:clrScheme name="Glass Layers 5">
        <a:dk1>
          <a:srgbClr val="000000"/>
        </a:dk1>
        <a:lt1>
          <a:srgbClr val="CCECFF"/>
        </a:lt1>
        <a:dk2>
          <a:srgbClr val="000000"/>
        </a:dk2>
        <a:lt2>
          <a:srgbClr val="D6EDEE"/>
        </a:lt2>
        <a:accent1>
          <a:srgbClr val="E8F0F4"/>
        </a:accent1>
        <a:accent2>
          <a:srgbClr val="8EAAFA"/>
        </a:accent2>
        <a:accent3>
          <a:srgbClr val="E2F4FF"/>
        </a:accent3>
        <a:accent4>
          <a:srgbClr val="000000"/>
        </a:accent4>
        <a:accent5>
          <a:srgbClr val="F2F6F8"/>
        </a:accent5>
        <a:accent6>
          <a:srgbClr val="809AE3"/>
        </a:accent6>
        <a:hlink>
          <a:srgbClr val="0066FF"/>
        </a:hlink>
        <a:folHlink>
          <a:srgbClr val="9947FD"/>
        </a:folHlink>
      </a:clrScheme>
      <a:clrMap bg1="lt1" tx1="dk1" bg2="lt2" tx2="dk2" accent1="accent1" accent2="accent2" accent3="accent3" accent4="accent4" accent5="accent5" accent6="accent6" hlink="hlink" folHlink="folHlink"/>
    </a:extraClrScheme>
    <a:extraClrScheme>
      <a:clrScheme name="Glass Layers 6">
        <a:dk1>
          <a:srgbClr val="48486A"/>
        </a:dk1>
        <a:lt1>
          <a:srgbClr val="FFFFFF"/>
        </a:lt1>
        <a:dk2>
          <a:srgbClr val="000099"/>
        </a:dk2>
        <a:lt2>
          <a:srgbClr val="F8F8F8"/>
        </a:lt2>
        <a:accent1>
          <a:srgbClr val="6699FF"/>
        </a:accent1>
        <a:accent2>
          <a:srgbClr val="0000FF"/>
        </a:accent2>
        <a:accent3>
          <a:srgbClr val="AAAACA"/>
        </a:accent3>
        <a:accent4>
          <a:srgbClr val="DADADA"/>
        </a:accent4>
        <a:accent5>
          <a:srgbClr val="B8CAFF"/>
        </a:accent5>
        <a:accent6>
          <a:srgbClr val="0000E7"/>
        </a:accent6>
        <a:hlink>
          <a:srgbClr val="3DCCFF"/>
        </a:hlink>
        <a:folHlink>
          <a:srgbClr val="CCECFF"/>
        </a:folHlink>
      </a:clrScheme>
      <a:clrMap bg1="dk2" tx1="lt1" bg2="dk1" tx2="lt2" accent1="accent1" accent2="accent2" accent3="accent3" accent4="accent4" accent5="accent5" accent6="accent6" hlink="hlink" folHlink="folHlink"/>
    </a:extraClrScheme>
    <a:extraClrScheme>
      <a:clrScheme name="Glass Layers 7">
        <a:dk1>
          <a:srgbClr val="573F8B"/>
        </a:dk1>
        <a:lt1>
          <a:srgbClr val="FFFFFF"/>
        </a:lt1>
        <a:dk2>
          <a:srgbClr val="666699"/>
        </a:dk2>
        <a:lt2>
          <a:srgbClr val="D9D9FF"/>
        </a:lt2>
        <a:accent1>
          <a:srgbClr val="CC99FF"/>
        </a:accent1>
        <a:accent2>
          <a:srgbClr val="9933FF"/>
        </a:accent2>
        <a:accent3>
          <a:srgbClr val="B8B8CA"/>
        </a:accent3>
        <a:accent4>
          <a:srgbClr val="DADADA"/>
        </a:accent4>
        <a:accent5>
          <a:srgbClr val="E2CAFF"/>
        </a:accent5>
        <a:accent6>
          <a:srgbClr val="8A2DE7"/>
        </a:accent6>
        <a:hlink>
          <a:srgbClr val="99F3FF"/>
        </a:hlink>
        <a:folHlink>
          <a:srgbClr val="CCCCFF"/>
        </a:folHlink>
      </a:clrScheme>
      <a:clrMap bg1="dk2" tx1="lt1" bg2="dk1" tx2="lt2" accent1="accent1" accent2="accent2" accent3="accent3" accent4="accent4" accent5="accent5" accent6="accent6" hlink="hlink" folHlink="folHlink"/>
    </a:extraClrScheme>
    <a:extraClrScheme>
      <a:clrScheme name="Glass Layers 8">
        <a:dk1>
          <a:srgbClr val="000000"/>
        </a:dk1>
        <a:lt1>
          <a:srgbClr val="EAEAEA"/>
        </a:lt1>
        <a:dk2>
          <a:srgbClr val="000000"/>
        </a:dk2>
        <a:lt2>
          <a:srgbClr val="C1C2CB"/>
        </a:lt2>
        <a:accent1>
          <a:srgbClr val="F1F1F7"/>
        </a:accent1>
        <a:accent2>
          <a:srgbClr val="8C8CB4"/>
        </a:accent2>
        <a:accent3>
          <a:srgbClr val="F3F3F3"/>
        </a:accent3>
        <a:accent4>
          <a:srgbClr val="000000"/>
        </a:accent4>
        <a:accent5>
          <a:srgbClr val="F7F7FA"/>
        </a:accent5>
        <a:accent6>
          <a:srgbClr val="7E7EA3"/>
        </a:accent6>
        <a:hlink>
          <a:srgbClr val="A3FFFF"/>
        </a:hlink>
        <a:folHlink>
          <a:srgbClr val="9E99FF"/>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2872</TotalTime>
  <Words>1517</Words>
  <Application>Microsoft Office PowerPoint</Application>
  <PresentationFormat>Affichage à l'écran (4:3)</PresentationFormat>
  <Paragraphs>301</Paragraphs>
  <Slides>32</Slides>
  <Notes>0</Notes>
  <HiddenSlides>0</HiddenSlides>
  <MMClips>0</MMClips>
  <ScaleCrop>false</ScaleCrop>
  <HeadingPairs>
    <vt:vector size="8" baseType="variant">
      <vt:variant>
        <vt:lpstr>Polices utilisées</vt:lpstr>
      </vt:variant>
      <vt:variant>
        <vt:i4>11</vt:i4>
      </vt:variant>
      <vt:variant>
        <vt:lpstr>Thème</vt:lpstr>
      </vt:variant>
      <vt:variant>
        <vt:i4>7</vt:i4>
      </vt:variant>
      <vt:variant>
        <vt:lpstr>Serveurs OLE incorporés</vt:lpstr>
      </vt:variant>
      <vt:variant>
        <vt:i4>1</vt:i4>
      </vt:variant>
      <vt:variant>
        <vt:lpstr>Titres des diapositives</vt:lpstr>
      </vt:variant>
      <vt:variant>
        <vt:i4>32</vt:i4>
      </vt:variant>
    </vt:vector>
  </HeadingPairs>
  <TitlesOfParts>
    <vt:vector size="51" baseType="lpstr">
      <vt:lpstr>Andalus</vt:lpstr>
      <vt:lpstr>Arial</vt:lpstr>
      <vt:lpstr>Arial Black</vt:lpstr>
      <vt:lpstr>Monotype Sorts</vt:lpstr>
      <vt:lpstr>Mudir MT</vt:lpstr>
      <vt:lpstr>Simplified Arabic</vt:lpstr>
      <vt:lpstr>Tahoma</vt:lpstr>
      <vt:lpstr>Times New Roman</vt:lpstr>
      <vt:lpstr>Traditional Arabic</vt:lpstr>
      <vt:lpstr>Verdana</vt:lpstr>
      <vt:lpstr>Wingdings</vt:lpstr>
      <vt:lpstr>Curtain Call</vt:lpstr>
      <vt:lpstr>1_Fireworks</vt:lpstr>
      <vt:lpstr>Capsules</vt:lpstr>
      <vt:lpstr>1_Shimmer</vt:lpstr>
      <vt:lpstr>Globe</vt:lpstr>
      <vt:lpstr>Mountain Top</vt:lpstr>
      <vt:lpstr>Glass Layers</vt:lpstr>
      <vt:lpstr>Clip</vt:lpstr>
      <vt:lpstr>Présentation PowerPoint</vt:lpstr>
      <vt:lpstr>   مجالات العلوم الإنسانية والاجتماعية   </vt:lpstr>
      <vt:lpstr>Présentation PowerPoint</vt:lpstr>
      <vt:lpstr>مفهوم العلم     </vt:lpstr>
      <vt:lpstr>المعرفة البشرية. </vt:lpstr>
      <vt:lpstr>Présentation PowerPoint</vt:lpstr>
      <vt:lpstr>التصنيف </vt:lpstr>
      <vt:lpstr>مجال الفلسفة</vt:lpstr>
      <vt:lpstr>Présentation PowerPoint</vt:lpstr>
      <vt:lpstr>Présentation PowerPoint</vt:lpstr>
      <vt:lpstr>  مجال علم النفس  </vt:lpstr>
      <vt:lpstr>Présentation PowerPoint</vt:lpstr>
      <vt:lpstr>Présentation PowerPoint</vt:lpstr>
      <vt:lpstr>Présentation PowerPoint</vt:lpstr>
      <vt:lpstr>علوم التربية   </vt:lpstr>
      <vt:lpstr>Présentation PowerPoint</vt:lpstr>
      <vt:lpstr>Présentation PowerPoint</vt:lpstr>
      <vt:lpstr>Présentation PowerPoint</vt:lpstr>
      <vt:lpstr>الارطوفونيا   </vt:lpstr>
      <vt:lpstr>Présentation PowerPoint</vt:lpstr>
      <vt:lpstr>مجال علم الاجتماع  </vt:lpstr>
      <vt:lpstr>Présentation PowerPoint</vt:lpstr>
      <vt:lpstr> اهداف علم الاجتماع   </vt:lpstr>
      <vt:lpstr>Présentation PowerPoint</vt:lpstr>
      <vt:lpstr> </vt:lpstr>
      <vt:lpstr> </vt:lpstr>
      <vt:lpstr>                            علم الاجتماع الجريمة                          دراسة دوافع                    الجريمة ووسائل علاجها..</vt:lpstr>
      <vt:lpstr>فروع علم الاجتماع </vt:lpstr>
      <vt:lpstr>                                             دراسة الانسان باعتباره                عضو في مجتمع له                      ثقافته الخاصة               ودراسة أساليب حياة       الانسان وسلوكياته النابعة من ثقافته..                        </vt:lpstr>
      <vt:lpstr>... أيها الطلبة والطالبات  ” إنكم في دور تكوين فلا يلهيكم السراب الخادع عن حسن الاستعداد وكمال التأهب ، اصرفوا تسعين جزءاً من المائة من وقتكم لهذا التكوين وانصرفوا فيه لأنفسكم   واجعلوا العشرة أجزاء الباقية لما هو لكم من الشئون حتى يشتد عودكم ويتم استعدادكم وتكمل أهبتكم ، وحينئذ يفتح الله لكم وهو خير الفاتحين“</vt:lpstr>
      <vt:lpstr> " ... إن معركتنا معركة تربوية تعليمية... "   " وإن العمل مع أنفسنا هو أول واجباتنا فجاهدوا أنفسكم ”  والانسان هو الناتج النهائي للمنظومة التعليمية </vt:lpstr>
      <vt:lpstr>Présentation PowerPoint</vt:lpstr>
    </vt:vector>
  </TitlesOfParts>
  <Company>edeson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التربية بالأهداف</dc:title>
  <dc:creator>saleh bastawy</dc:creator>
  <cp:lastModifiedBy>Nedjoua</cp:lastModifiedBy>
  <cp:revision>174</cp:revision>
  <dcterms:created xsi:type="dcterms:W3CDTF">2005-01-25T05:19:00Z</dcterms:created>
  <dcterms:modified xsi:type="dcterms:W3CDTF">2021-05-20T08:19:41Z</dcterms:modified>
</cp:coreProperties>
</file>